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9" r:id="rId5"/>
    <p:sldId id="260" r:id="rId6"/>
    <p:sldId id="261" r:id="rId7"/>
    <p:sldId id="262" r:id="rId8"/>
    <p:sldId id="265" r:id="rId9"/>
    <p:sldId id="266" r:id="rId10"/>
    <p:sldId id="267" r:id="rId11"/>
    <p:sldId id="270" r:id="rId12"/>
    <p:sldId id="269" r:id="rId13"/>
    <p:sldId id="280" r:id="rId14"/>
    <p:sldId id="295" r:id="rId15"/>
    <p:sldId id="271" r:id="rId16"/>
    <p:sldId id="272"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07848-B842-4762-8C6D-B09758ECF87F}" v="209" dt="2026-01-07T10:50:16.6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F377B48-02E4-14BC-803E-0C8A60C07F42}"/>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endParaRPr lang="nl-BE"/>
          </a:p>
        </p:txBody>
      </p:sp>
      <p:sp>
        <p:nvSpPr>
          <p:cNvPr id="3" name="Tijdelijke aanduiding voor datum 2">
            <a:extLst>
              <a:ext uri="{FF2B5EF4-FFF2-40B4-BE49-F238E27FC236}">
                <a16:creationId xmlns:a16="http://schemas.microsoft.com/office/drawing/2014/main" id="{BB879979-9CD1-B59B-112F-F966077E8A9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fld id="{F857D803-44BA-490D-9036-7D727324357F}" type="datetime1">
              <a:rPr lang="nl-BE"/>
              <a:pPr lvl="0"/>
              <a:t>8/01/2026</a:t>
            </a:fld>
            <a:endParaRPr lang="nl-BE"/>
          </a:p>
        </p:txBody>
      </p:sp>
      <p:sp>
        <p:nvSpPr>
          <p:cNvPr id="4" name="Tijdelijke aanduiding voor dia-afbeelding 3">
            <a:extLst>
              <a:ext uri="{FF2B5EF4-FFF2-40B4-BE49-F238E27FC236}">
                <a16:creationId xmlns:a16="http://schemas.microsoft.com/office/drawing/2014/main" id="{BFFBFDA0-46D0-8691-1B1D-72154C652B4A}"/>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8D78FF12-169B-8743-5260-0F38A3E2496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a:extLst>
              <a:ext uri="{FF2B5EF4-FFF2-40B4-BE49-F238E27FC236}">
                <a16:creationId xmlns:a16="http://schemas.microsoft.com/office/drawing/2014/main" id="{444EFA3A-87D2-8B50-FAC7-7D6A89C63A6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endParaRPr lang="nl-BE"/>
          </a:p>
        </p:txBody>
      </p:sp>
      <p:sp>
        <p:nvSpPr>
          <p:cNvPr id="7" name="Tijdelijke aanduiding voor dianummer 6">
            <a:extLst>
              <a:ext uri="{FF2B5EF4-FFF2-40B4-BE49-F238E27FC236}">
                <a16:creationId xmlns:a16="http://schemas.microsoft.com/office/drawing/2014/main" id="{5E3FE34B-026E-A60A-792D-AF0599B96BC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fld id="{B2B80CB4-302F-4211-9FBD-24900970E907}" type="slidenum">
              <a:t>‹nr.›</a:t>
            </a:fld>
            <a:endParaRPr lang="nl-BE"/>
          </a:p>
        </p:txBody>
      </p:sp>
    </p:spTree>
    <p:extLst>
      <p:ext uri="{BB962C8B-B14F-4D97-AF65-F5344CB8AC3E}">
        <p14:creationId xmlns:p14="http://schemas.microsoft.com/office/powerpoint/2010/main" val="134982132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B884-F87F-37E4-5BB0-3540FBE491C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endParaRPr lang="nl-BE"/>
          </a:p>
        </p:txBody>
      </p:sp>
      <p:sp>
        <p:nvSpPr>
          <p:cNvPr id="3" name="Ondertitel 2">
            <a:extLst>
              <a:ext uri="{FF2B5EF4-FFF2-40B4-BE49-F238E27FC236}">
                <a16:creationId xmlns:a16="http://schemas.microsoft.com/office/drawing/2014/main" id="{928915D7-5856-BA3F-B935-D2C8E64939C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450434FE-F277-F146-867B-21B1AB657CBD}"/>
              </a:ext>
            </a:extLst>
          </p:cNvPr>
          <p:cNvSpPr txBox="1">
            <a:spLocks noGrp="1"/>
          </p:cNvSpPr>
          <p:nvPr>
            <p:ph type="dt" sz="half" idx="7"/>
          </p:nvPr>
        </p:nvSpPr>
        <p:spPr/>
        <p:txBody>
          <a:bodyPr/>
          <a:lstStyle>
            <a:lvl1pPr>
              <a:defRPr/>
            </a:lvl1pPr>
          </a:lstStyle>
          <a:p>
            <a:pPr lvl="0"/>
            <a:fld id="{E44AB52E-2822-4257-AC5C-7E75274B06DD}" type="datetime1">
              <a:rPr lang="nl-BE"/>
              <a:pPr lvl="0"/>
              <a:t>8/01/2026</a:t>
            </a:fld>
            <a:endParaRPr lang="nl-BE"/>
          </a:p>
        </p:txBody>
      </p:sp>
      <p:sp>
        <p:nvSpPr>
          <p:cNvPr id="5" name="Tijdelijke aanduiding voor voettekst 4">
            <a:extLst>
              <a:ext uri="{FF2B5EF4-FFF2-40B4-BE49-F238E27FC236}">
                <a16:creationId xmlns:a16="http://schemas.microsoft.com/office/drawing/2014/main" id="{94ADBCA4-13CD-16DC-9523-DB982BB7AE7C}"/>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093F3D03-63AB-59CD-101B-8347A85E0D44}"/>
              </a:ext>
            </a:extLst>
          </p:cNvPr>
          <p:cNvSpPr txBox="1">
            <a:spLocks noGrp="1"/>
          </p:cNvSpPr>
          <p:nvPr>
            <p:ph type="sldNum" sz="quarter" idx="8"/>
          </p:nvPr>
        </p:nvSpPr>
        <p:spPr/>
        <p:txBody>
          <a:bodyPr/>
          <a:lstStyle>
            <a:lvl1pPr>
              <a:defRPr/>
            </a:lvl1pPr>
          </a:lstStyle>
          <a:p>
            <a:pPr lvl="0"/>
            <a:fld id="{1F45FE0E-E61F-4210-972F-26970152EC7D}" type="slidenum">
              <a:t>‹nr.›</a:t>
            </a:fld>
            <a:endParaRPr lang="nl-BE"/>
          </a:p>
        </p:txBody>
      </p:sp>
    </p:spTree>
    <p:extLst>
      <p:ext uri="{BB962C8B-B14F-4D97-AF65-F5344CB8AC3E}">
        <p14:creationId xmlns:p14="http://schemas.microsoft.com/office/powerpoint/2010/main" val="54751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D95EF-EBEE-2D30-E707-80130452156F}"/>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verticale tekst 2">
            <a:extLst>
              <a:ext uri="{FF2B5EF4-FFF2-40B4-BE49-F238E27FC236}">
                <a16:creationId xmlns:a16="http://schemas.microsoft.com/office/drawing/2014/main" id="{99C3C86A-9B23-F2D9-7841-7A574389FA8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32423EC-F246-D917-EA1E-F7EC60BC43C6}"/>
              </a:ext>
            </a:extLst>
          </p:cNvPr>
          <p:cNvSpPr txBox="1">
            <a:spLocks noGrp="1"/>
          </p:cNvSpPr>
          <p:nvPr>
            <p:ph type="dt" sz="half" idx="7"/>
          </p:nvPr>
        </p:nvSpPr>
        <p:spPr/>
        <p:txBody>
          <a:bodyPr/>
          <a:lstStyle>
            <a:lvl1pPr>
              <a:defRPr/>
            </a:lvl1pPr>
          </a:lstStyle>
          <a:p>
            <a:pPr lvl="0"/>
            <a:fld id="{5645DE9D-41E1-4756-8DB7-9CE9F7E1AEAE}" type="datetime1">
              <a:rPr lang="nl-BE"/>
              <a:pPr lvl="0"/>
              <a:t>8/01/2026</a:t>
            </a:fld>
            <a:endParaRPr lang="nl-BE"/>
          </a:p>
        </p:txBody>
      </p:sp>
      <p:sp>
        <p:nvSpPr>
          <p:cNvPr id="5" name="Tijdelijke aanduiding voor voettekst 4">
            <a:extLst>
              <a:ext uri="{FF2B5EF4-FFF2-40B4-BE49-F238E27FC236}">
                <a16:creationId xmlns:a16="http://schemas.microsoft.com/office/drawing/2014/main" id="{5C64D61A-C29A-EAE9-E4A8-2DBCDCFAE839}"/>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9D20F8B0-69DF-392E-FA9D-DA9DD3919CB4}"/>
              </a:ext>
            </a:extLst>
          </p:cNvPr>
          <p:cNvSpPr txBox="1">
            <a:spLocks noGrp="1"/>
          </p:cNvSpPr>
          <p:nvPr>
            <p:ph type="sldNum" sz="quarter" idx="8"/>
          </p:nvPr>
        </p:nvSpPr>
        <p:spPr/>
        <p:txBody>
          <a:bodyPr/>
          <a:lstStyle>
            <a:lvl1pPr>
              <a:defRPr/>
            </a:lvl1pPr>
          </a:lstStyle>
          <a:p>
            <a:pPr lvl="0"/>
            <a:fld id="{F6A52DE5-01EA-4B99-ABC4-E388194FEDFF}" type="slidenum">
              <a:t>‹nr.›</a:t>
            </a:fld>
            <a:endParaRPr lang="nl-BE"/>
          </a:p>
        </p:txBody>
      </p:sp>
    </p:spTree>
    <p:extLst>
      <p:ext uri="{BB962C8B-B14F-4D97-AF65-F5344CB8AC3E}">
        <p14:creationId xmlns:p14="http://schemas.microsoft.com/office/powerpoint/2010/main" val="39703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5FD0C36-5509-530C-ECC8-CFE148D0112C}"/>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endParaRPr lang="nl-BE"/>
          </a:p>
        </p:txBody>
      </p:sp>
      <p:sp>
        <p:nvSpPr>
          <p:cNvPr id="3" name="Tijdelijke aanduiding voor verticale tekst 2">
            <a:extLst>
              <a:ext uri="{FF2B5EF4-FFF2-40B4-BE49-F238E27FC236}">
                <a16:creationId xmlns:a16="http://schemas.microsoft.com/office/drawing/2014/main" id="{8FBC428F-3A77-64C0-D2C4-7D9D1C6D0D5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9417783-0E0A-6E51-F02A-F971FC57A89D}"/>
              </a:ext>
            </a:extLst>
          </p:cNvPr>
          <p:cNvSpPr txBox="1">
            <a:spLocks noGrp="1"/>
          </p:cNvSpPr>
          <p:nvPr>
            <p:ph type="dt" sz="half" idx="7"/>
          </p:nvPr>
        </p:nvSpPr>
        <p:spPr/>
        <p:txBody>
          <a:bodyPr/>
          <a:lstStyle>
            <a:lvl1pPr>
              <a:defRPr/>
            </a:lvl1pPr>
          </a:lstStyle>
          <a:p>
            <a:pPr lvl="0"/>
            <a:fld id="{D066DFD5-1C10-4014-8660-8E027EEA44CF}" type="datetime1">
              <a:rPr lang="nl-BE"/>
              <a:pPr lvl="0"/>
              <a:t>8/01/2026</a:t>
            </a:fld>
            <a:endParaRPr lang="nl-BE"/>
          </a:p>
        </p:txBody>
      </p:sp>
      <p:sp>
        <p:nvSpPr>
          <p:cNvPr id="5" name="Tijdelijke aanduiding voor voettekst 4">
            <a:extLst>
              <a:ext uri="{FF2B5EF4-FFF2-40B4-BE49-F238E27FC236}">
                <a16:creationId xmlns:a16="http://schemas.microsoft.com/office/drawing/2014/main" id="{2ABFC33D-9B95-213B-CE09-024D5B07C17A}"/>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2A643274-5D73-ECCF-87ED-1F18CB36912D}"/>
              </a:ext>
            </a:extLst>
          </p:cNvPr>
          <p:cNvSpPr txBox="1">
            <a:spLocks noGrp="1"/>
          </p:cNvSpPr>
          <p:nvPr>
            <p:ph type="sldNum" sz="quarter" idx="8"/>
          </p:nvPr>
        </p:nvSpPr>
        <p:spPr/>
        <p:txBody>
          <a:bodyPr/>
          <a:lstStyle>
            <a:lvl1pPr>
              <a:defRPr/>
            </a:lvl1pPr>
          </a:lstStyle>
          <a:p>
            <a:pPr lvl="0"/>
            <a:fld id="{12F7DF6E-70EF-400E-A9B3-8AE0E792A975}" type="slidenum">
              <a:t>‹nr.›</a:t>
            </a:fld>
            <a:endParaRPr lang="nl-BE"/>
          </a:p>
        </p:txBody>
      </p:sp>
    </p:spTree>
    <p:extLst>
      <p:ext uri="{BB962C8B-B14F-4D97-AF65-F5344CB8AC3E}">
        <p14:creationId xmlns:p14="http://schemas.microsoft.com/office/powerpoint/2010/main" val="124288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F67CC-B97C-56DA-431F-F51E514A0383}"/>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inhoud 2">
            <a:extLst>
              <a:ext uri="{FF2B5EF4-FFF2-40B4-BE49-F238E27FC236}">
                <a16:creationId xmlns:a16="http://schemas.microsoft.com/office/drawing/2014/main" id="{B6B2F3DB-C29B-D619-FB58-776E80BD1F9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1E45231-3CC6-6D33-BA25-6AAC4642AFD1}"/>
              </a:ext>
            </a:extLst>
          </p:cNvPr>
          <p:cNvSpPr txBox="1">
            <a:spLocks noGrp="1"/>
          </p:cNvSpPr>
          <p:nvPr>
            <p:ph type="dt" sz="half" idx="7"/>
          </p:nvPr>
        </p:nvSpPr>
        <p:spPr/>
        <p:txBody>
          <a:bodyPr/>
          <a:lstStyle>
            <a:lvl1pPr>
              <a:defRPr/>
            </a:lvl1pPr>
          </a:lstStyle>
          <a:p>
            <a:pPr lvl="0"/>
            <a:fld id="{ED8524FB-106D-430C-A94B-F4059B99377E}" type="datetime1">
              <a:rPr lang="nl-BE"/>
              <a:pPr lvl="0"/>
              <a:t>8/01/2026</a:t>
            </a:fld>
            <a:endParaRPr lang="nl-BE"/>
          </a:p>
        </p:txBody>
      </p:sp>
      <p:sp>
        <p:nvSpPr>
          <p:cNvPr id="5" name="Tijdelijke aanduiding voor voettekst 4">
            <a:extLst>
              <a:ext uri="{FF2B5EF4-FFF2-40B4-BE49-F238E27FC236}">
                <a16:creationId xmlns:a16="http://schemas.microsoft.com/office/drawing/2014/main" id="{01B1FA08-DB6D-4151-C8C6-AD5A818608BC}"/>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FFECC63F-809A-BDDD-0D25-64EB5C5418BA}"/>
              </a:ext>
            </a:extLst>
          </p:cNvPr>
          <p:cNvSpPr txBox="1">
            <a:spLocks noGrp="1"/>
          </p:cNvSpPr>
          <p:nvPr>
            <p:ph type="sldNum" sz="quarter" idx="8"/>
          </p:nvPr>
        </p:nvSpPr>
        <p:spPr/>
        <p:txBody>
          <a:bodyPr/>
          <a:lstStyle>
            <a:lvl1pPr>
              <a:defRPr/>
            </a:lvl1pPr>
          </a:lstStyle>
          <a:p>
            <a:pPr lvl="0"/>
            <a:fld id="{313CB914-31F6-4F0A-8379-73B27B24F43C}" type="slidenum">
              <a:t>‹nr.›</a:t>
            </a:fld>
            <a:endParaRPr lang="nl-BE"/>
          </a:p>
        </p:txBody>
      </p:sp>
    </p:spTree>
    <p:extLst>
      <p:ext uri="{BB962C8B-B14F-4D97-AF65-F5344CB8AC3E}">
        <p14:creationId xmlns:p14="http://schemas.microsoft.com/office/powerpoint/2010/main" val="144841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16E17-2176-BB36-577A-6BAAA74BA726}"/>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endParaRPr lang="nl-BE"/>
          </a:p>
        </p:txBody>
      </p:sp>
      <p:sp>
        <p:nvSpPr>
          <p:cNvPr id="3" name="Tijdelijke aanduiding voor tekst 2">
            <a:extLst>
              <a:ext uri="{FF2B5EF4-FFF2-40B4-BE49-F238E27FC236}">
                <a16:creationId xmlns:a16="http://schemas.microsoft.com/office/drawing/2014/main" id="{DCDE55EE-7C7D-6ABC-0863-733CD898439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AF0266-9F43-A388-232F-871DB7DC2E0A}"/>
              </a:ext>
            </a:extLst>
          </p:cNvPr>
          <p:cNvSpPr txBox="1">
            <a:spLocks noGrp="1"/>
          </p:cNvSpPr>
          <p:nvPr>
            <p:ph type="dt" sz="half" idx="7"/>
          </p:nvPr>
        </p:nvSpPr>
        <p:spPr/>
        <p:txBody>
          <a:bodyPr/>
          <a:lstStyle>
            <a:lvl1pPr>
              <a:defRPr/>
            </a:lvl1pPr>
          </a:lstStyle>
          <a:p>
            <a:pPr lvl="0"/>
            <a:fld id="{23B75D45-E43B-4173-8893-20B38D71C99D}" type="datetime1">
              <a:rPr lang="nl-BE"/>
              <a:pPr lvl="0"/>
              <a:t>8/01/2026</a:t>
            </a:fld>
            <a:endParaRPr lang="nl-BE"/>
          </a:p>
        </p:txBody>
      </p:sp>
      <p:sp>
        <p:nvSpPr>
          <p:cNvPr id="5" name="Tijdelijke aanduiding voor voettekst 4">
            <a:extLst>
              <a:ext uri="{FF2B5EF4-FFF2-40B4-BE49-F238E27FC236}">
                <a16:creationId xmlns:a16="http://schemas.microsoft.com/office/drawing/2014/main" id="{81B2F237-AE00-99F2-DDFF-D2ACD239A466}"/>
              </a:ext>
            </a:extLst>
          </p:cNvPr>
          <p:cNvSpPr txBox="1">
            <a:spLocks noGrp="1"/>
          </p:cNvSpPr>
          <p:nvPr>
            <p:ph type="ftr" sz="quarter" idx="9"/>
          </p:nvPr>
        </p:nvSpPr>
        <p:spPr/>
        <p:txBody>
          <a:bodyPr/>
          <a:lstStyle>
            <a:lvl1pPr>
              <a:defRPr/>
            </a:lvl1pPr>
          </a:lstStyle>
          <a:p>
            <a:pPr lvl="0"/>
            <a:endParaRPr lang="nl-BE"/>
          </a:p>
        </p:txBody>
      </p:sp>
      <p:sp>
        <p:nvSpPr>
          <p:cNvPr id="6" name="Tijdelijke aanduiding voor dianummer 5">
            <a:extLst>
              <a:ext uri="{FF2B5EF4-FFF2-40B4-BE49-F238E27FC236}">
                <a16:creationId xmlns:a16="http://schemas.microsoft.com/office/drawing/2014/main" id="{8FDE7F3A-0D1C-1C8B-65E4-9F9B6DA9B314}"/>
              </a:ext>
            </a:extLst>
          </p:cNvPr>
          <p:cNvSpPr txBox="1">
            <a:spLocks noGrp="1"/>
          </p:cNvSpPr>
          <p:nvPr>
            <p:ph type="sldNum" sz="quarter" idx="8"/>
          </p:nvPr>
        </p:nvSpPr>
        <p:spPr/>
        <p:txBody>
          <a:bodyPr/>
          <a:lstStyle>
            <a:lvl1pPr>
              <a:defRPr/>
            </a:lvl1pPr>
          </a:lstStyle>
          <a:p>
            <a:pPr lvl="0"/>
            <a:fld id="{A3B00335-1406-4310-8C4A-52BA491E472C}" type="slidenum">
              <a:t>‹nr.›</a:t>
            </a:fld>
            <a:endParaRPr lang="nl-BE"/>
          </a:p>
        </p:txBody>
      </p:sp>
    </p:spTree>
    <p:extLst>
      <p:ext uri="{BB962C8B-B14F-4D97-AF65-F5344CB8AC3E}">
        <p14:creationId xmlns:p14="http://schemas.microsoft.com/office/powerpoint/2010/main" val="37022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594BA-9FF0-A88F-9CEC-2BE37A9DE1CE}"/>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inhoud 2">
            <a:extLst>
              <a:ext uri="{FF2B5EF4-FFF2-40B4-BE49-F238E27FC236}">
                <a16:creationId xmlns:a16="http://schemas.microsoft.com/office/drawing/2014/main" id="{317E631F-C897-ACD7-7104-39FD4CBEF16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4C16D32-B98A-DB04-8DEC-6810BFF5DBF2}"/>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2F49D28-E90C-A3E1-5906-1045DAAF0A73}"/>
              </a:ext>
            </a:extLst>
          </p:cNvPr>
          <p:cNvSpPr txBox="1">
            <a:spLocks noGrp="1"/>
          </p:cNvSpPr>
          <p:nvPr>
            <p:ph type="dt" sz="half" idx="7"/>
          </p:nvPr>
        </p:nvSpPr>
        <p:spPr/>
        <p:txBody>
          <a:bodyPr/>
          <a:lstStyle>
            <a:lvl1pPr>
              <a:defRPr/>
            </a:lvl1pPr>
          </a:lstStyle>
          <a:p>
            <a:pPr lvl="0"/>
            <a:fld id="{BE0CEE03-3AD8-40AE-A02F-E76CBC7938D6}" type="datetime1">
              <a:rPr lang="nl-BE"/>
              <a:pPr lvl="0"/>
              <a:t>8/01/2026</a:t>
            </a:fld>
            <a:endParaRPr lang="nl-BE"/>
          </a:p>
        </p:txBody>
      </p:sp>
      <p:sp>
        <p:nvSpPr>
          <p:cNvPr id="6" name="Tijdelijke aanduiding voor voettekst 5">
            <a:extLst>
              <a:ext uri="{FF2B5EF4-FFF2-40B4-BE49-F238E27FC236}">
                <a16:creationId xmlns:a16="http://schemas.microsoft.com/office/drawing/2014/main" id="{05B21A7F-4F1A-A5A5-D231-502F56A59747}"/>
              </a:ext>
            </a:extLst>
          </p:cNvPr>
          <p:cNvSpPr txBox="1">
            <a:spLocks noGrp="1"/>
          </p:cNvSpPr>
          <p:nvPr>
            <p:ph type="ftr" sz="quarter" idx="9"/>
          </p:nvPr>
        </p:nvSpPr>
        <p:spPr/>
        <p:txBody>
          <a:bodyPr/>
          <a:lstStyle>
            <a:lvl1pPr>
              <a:defRPr/>
            </a:lvl1pPr>
          </a:lstStyle>
          <a:p>
            <a:pPr lvl="0"/>
            <a:endParaRPr lang="nl-BE"/>
          </a:p>
        </p:txBody>
      </p:sp>
      <p:sp>
        <p:nvSpPr>
          <p:cNvPr id="7" name="Tijdelijke aanduiding voor dianummer 6">
            <a:extLst>
              <a:ext uri="{FF2B5EF4-FFF2-40B4-BE49-F238E27FC236}">
                <a16:creationId xmlns:a16="http://schemas.microsoft.com/office/drawing/2014/main" id="{9CA3BB58-6BE7-4428-4D79-4EC4E1F8F39F}"/>
              </a:ext>
            </a:extLst>
          </p:cNvPr>
          <p:cNvSpPr txBox="1">
            <a:spLocks noGrp="1"/>
          </p:cNvSpPr>
          <p:nvPr>
            <p:ph type="sldNum" sz="quarter" idx="8"/>
          </p:nvPr>
        </p:nvSpPr>
        <p:spPr/>
        <p:txBody>
          <a:bodyPr/>
          <a:lstStyle>
            <a:lvl1pPr>
              <a:defRPr/>
            </a:lvl1pPr>
          </a:lstStyle>
          <a:p>
            <a:pPr lvl="0"/>
            <a:fld id="{C5F2EDA5-62AA-4536-8360-5F64E4BE0BBD}" type="slidenum">
              <a:t>‹nr.›</a:t>
            </a:fld>
            <a:endParaRPr lang="nl-BE"/>
          </a:p>
        </p:txBody>
      </p:sp>
    </p:spTree>
    <p:extLst>
      <p:ext uri="{BB962C8B-B14F-4D97-AF65-F5344CB8AC3E}">
        <p14:creationId xmlns:p14="http://schemas.microsoft.com/office/powerpoint/2010/main" val="4110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F46EA-DC9F-26F6-B6BE-E92E5A0FD9EB}"/>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endParaRPr lang="nl-BE"/>
          </a:p>
        </p:txBody>
      </p:sp>
      <p:sp>
        <p:nvSpPr>
          <p:cNvPr id="3" name="Tijdelijke aanduiding voor tekst 2">
            <a:extLst>
              <a:ext uri="{FF2B5EF4-FFF2-40B4-BE49-F238E27FC236}">
                <a16:creationId xmlns:a16="http://schemas.microsoft.com/office/drawing/2014/main" id="{1E62D898-2FE4-22EF-4F32-BE2C4DCCE7E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45B554-1D17-5941-EDA8-1C9787D5B07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A12796C-AC61-1B7D-B062-104FC569E58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54B1A35-E43C-F201-4335-426815875906}"/>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248D07B-5C76-EF95-A277-8F219C86CD80}"/>
              </a:ext>
            </a:extLst>
          </p:cNvPr>
          <p:cNvSpPr txBox="1">
            <a:spLocks noGrp="1"/>
          </p:cNvSpPr>
          <p:nvPr>
            <p:ph type="dt" sz="half" idx="7"/>
          </p:nvPr>
        </p:nvSpPr>
        <p:spPr/>
        <p:txBody>
          <a:bodyPr/>
          <a:lstStyle>
            <a:lvl1pPr>
              <a:defRPr/>
            </a:lvl1pPr>
          </a:lstStyle>
          <a:p>
            <a:pPr lvl="0"/>
            <a:fld id="{2DC5DB0E-7982-4A02-BB6D-2BD6193EACFF}" type="datetime1">
              <a:rPr lang="nl-BE"/>
              <a:pPr lvl="0"/>
              <a:t>8/01/2026</a:t>
            </a:fld>
            <a:endParaRPr lang="nl-BE"/>
          </a:p>
        </p:txBody>
      </p:sp>
      <p:sp>
        <p:nvSpPr>
          <p:cNvPr id="8" name="Tijdelijke aanduiding voor voettekst 7">
            <a:extLst>
              <a:ext uri="{FF2B5EF4-FFF2-40B4-BE49-F238E27FC236}">
                <a16:creationId xmlns:a16="http://schemas.microsoft.com/office/drawing/2014/main" id="{587D3BD8-109B-7E14-9131-AAAE1A5E82BA}"/>
              </a:ext>
            </a:extLst>
          </p:cNvPr>
          <p:cNvSpPr txBox="1">
            <a:spLocks noGrp="1"/>
          </p:cNvSpPr>
          <p:nvPr>
            <p:ph type="ftr" sz="quarter" idx="9"/>
          </p:nvPr>
        </p:nvSpPr>
        <p:spPr/>
        <p:txBody>
          <a:bodyPr/>
          <a:lstStyle>
            <a:lvl1pPr>
              <a:defRPr/>
            </a:lvl1pPr>
          </a:lstStyle>
          <a:p>
            <a:pPr lvl="0"/>
            <a:endParaRPr lang="nl-BE"/>
          </a:p>
        </p:txBody>
      </p:sp>
      <p:sp>
        <p:nvSpPr>
          <p:cNvPr id="9" name="Tijdelijke aanduiding voor dianummer 8">
            <a:extLst>
              <a:ext uri="{FF2B5EF4-FFF2-40B4-BE49-F238E27FC236}">
                <a16:creationId xmlns:a16="http://schemas.microsoft.com/office/drawing/2014/main" id="{84D14066-EB6D-57F2-9AD0-8EF401888651}"/>
              </a:ext>
            </a:extLst>
          </p:cNvPr>
          <p:cNvSpPr txBox="1">
            <a:spLocks noGrp="1"/>
          </p:cNvSpPr>
          <p:nvPr>
            <p:ph type="sldNum" sz="quarter" idx="8"/>
          </p:nvPr>
        </p:nvSpPr>
        <p:spPr/>
        <p:txBody>
          <a:bodyPr/>
          <a:lstStyle>
            <a:lvl1pPr>
              <a:defRPr/>
            </a:lvl1pPr>
          </a:lstStyle>
          <a:p>
            <a:pPr lvl="0"/>
            <a:fld id="{CD7172AD-332C-41C4-8A09-1A8709E37D76}" type="slidenum">
              <a:t>‹nr.›</a:t>
            </a:fld>
            <a:endParaRPr lang="nl-BE"/>
          </a:p>
        </p:txBody>
      </p:sp>
    </p:spTree>
    <p:extLst>
      <p:ext uri="{BB962C8B-B14F-4D97-AF65-F5344CB8AC3E}">
        <p14:creationId xmlns:p14="http://schemas.microsoft.com/office/powerpoint/2010/main" val="27206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ABD7C-5DFA-81FF-3443-AD5CDE6E6BBE}"/>
              </a:ext>
            </a:extLst>
          </p:cNvPr>
          <p:cNvSpPr txBox="1">
            <a:spLocks noGrp="1"/>
          </p:cNvSpPr>
          <p:nvPr>
            <p:ph type="title"/>
          </p:nvPr>
        </p:nvSpPr>
        <p:spPr/>
        <p:txBody>
          <a:bodyPr/>
          <a:lstStyle>
            <a:lvl1pPr>
              <a:defRPr/>
            </a:lvl1pPr>
          </a:lstStyle>
          <a:p>
            <a:pPr lvl="0"/>
            <a:r>
              <a:rPr lang="nl-NL"/>
              <a:t>Klik om stijl te bewerken</a:t>
            </a:r>
            <a:endParaRPr lang="nl-BE"/>
          </a:p>
        </p:txBody>
      </p:sp>
      <p:sp>
        <p:nvSpPr>
          <p:cNvPr id="3" name="Tijdelijke aanduiding voor datum 2">
            <a:extLst>
              <a:ext uri="{FF2B5EF4-FFF2-40B4-BE49-F238E27FC236}">
                <a16:creationId xmlns:a16="http://schemas.microsoft.com/office/drawing/2014/main" id="{8C5AE1A8-DB24-01C0-49DC-F9540E87DC26}"/>
              </a:ext>
            </a:extLst>
          </p:cNvPr>
          <p:cNvSpPr txBox="1">
            <a:spLocks noGrp="1"/>
          </p:cNvSpPr>
          <p:nvPr>
            <p:ph type="dt" sz="half" idx="7"/>
          </p:nvPr>
        </p:nvSpPr>
        <p:spPr/>
        <p:txBody>
          <a:bodyPr/>
          <a:lstStyle>
            <a:lvl1pPr>
              <a:defRPr/>
            </a:lvl1pPr>
          </a:lstStyle>
          <a:p>
            <a:pPr lvl="0"/>
            <a:fld id="{13F69C32-66B5-49A5-B8E7-CDB476E38788}" type="datetime1">
              <a:rPr lang="nl-BE"/>
              <a:pPr lvl="0"/>
              <a:t>8/01/2026</a:t>
            </a:fld>
            <a:endParaRPr lang="nl-BE"/>
          </a:p>
        </p:txBody>
      </p:sp>
      <p:sp>
        <p:nvSpPr>
          <p:cNvPr id="4" name="Tijdelijke aanduiding voor voettekst 3">
            <a:extLst>
              <a:ext uri="{FF2B5EF4-FFF2-40B4-BE49-F238E27FC236}">
                <a16:creationId xmlns:a16="http://schemas.microsoft.com/office/drawing/2014/main" id="{4F0A2652-6B2C-2FA5-38E5-038BBBA48575}"/>
              </a:ext>
            </a:extLst>
          </p:cNvPr>
          <p:cNvSpPr txBox="1">
            <a:spLocks noGrp="1"/>
          </p:cNvSpPr>
          <p:nvPr>
            <p:ph type="ftr" sz="quarter" idx="9"/>
          </p:nvPr>
        </p:nvSpPr>
        <p:spPr/>
        <p:txBody>
          <a:bodyPr/>
          <a:lstStyle>
            <a:lvl1pPr>
              <a:defRPr/>
            </a:lvl1pPr>
          </a:lstStyle>
          <a:p>
            <a:pPr lvl="0"/>
            <a:endParaRPr lang="nl-BE"/>
          </a:p>
        </p:txBody>
      </p:sp>
      <p:sp>
        <p:nvSpPr>
          <p:cNvPr id="5" name="Tijdelijke aanduiding voor dianummer 4">
            <a:extLst>
              <a:ext uri="{FF2B5EF4-FFF2-40B4-BE49-F238E27FC236}">
                <a16:creationId xmlns:a16="http://schemas.microsoft.com/office/drawing/2014/main" id="{1FB06F0D-21FB-704B-6BD9-B2B284965CA5}"/>
              </a:ext>
            </a:extLst>
          </p:cNvPr>
          <p:cNvSpPr txBox="1">
            <a:spLocks noGrp="1"/>
          </p:cNvSpPr>
          <p:nvPr>
            <p:ph type="sldNum" sz="quarter" idx="8"/>
          </p:nvPr>
        </p:nvSpPr>
        <p:spPr/>
        <p:txBody>
          <a:bodyPr/>
          <a:lstStyle>
            <a:lvl1pPr>
              <a:defRPr/>
            </a:lvl1pPr>
          </a:lstStyle>
          <a:p>
            <a:pPr lvl="0"/>
            <a:fld id="{156F9618-8437-4AFA-AF83-5B66DAC0C732}" type="slidenum">
              <a:t>‹nr.›</a:t>
            </a:fld>
            <a:endParaRPr lang="nl-BE"/>
          </a:p>
        </p:txBody>
      </p:sp>
    </p:spTree>
    <p:extLst>
      <p:ext uri="{BB962C8B-B14F-4D97-AF65-F5344CB8AC3E}">
        <p14:creationId xmlns:p14="http://schemas.microsoft.com/office/powerpoint/2010/main" val="286609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C01B37F-2B17-609A-C994-6765D009D6D2}"/>
              </a:ext>
            </a:extLst>
          </p:cNvPr>
          <p:cNvSpPr txBox="1">
            <a:spLocks noGrp="1"/>
          </p:cNvSpPr>
          <p:nvPr>
            <p:ph type="dt" sz="half" idx="7"/>
          </p:nvPr>
        </p:nvSpPr>
        <p:spPr/>
        <p:txBody>
          <a:bodyPr/>
          <a:lstStyle>
            <a:lvl1pPr>
              <a:defRPr/>
            </a:lvl1pPr>
          </a:lstStyle>
          <a:p>
            <a:pPr lvl="0"/>
            <a:fld id="{DEAFB14E-5466-4498-9D6F-D658A25FA26C}" type="datetime1">
              <a:rPr lang="nl-BE"/>
              <a:pPr lvl="0"/>
              <a:t>8/01/2026</a:t>
            </a:fld>
            <a:endParaRPr lang="nl-BE"/>
          </a:p>
        </p:txBody>
      </p:sp>
      <p:sp>
        <p:nvSpPr>
          <p:cNvPr id="3" name="Tijdelijke aanduiding voor voettekst 2">
            <a:extLst>
              <a:ext uri="{FF2B5EF4-FFF2-40B4-BE49-F238E27FC236}">
                <a16:creationId xmlns:a16="http://schemas.microsoft.com/office/drawing/2014/main" id="{4831DA38-6DC1-245D-E007-CCF46F247469}"/>
              </a:ext>
            </a:extLst>
          </p:cNvPr>
          <p:cNvSpPr txBox="1">
            <a:spLocks noGrp="1"/>
          </p:cNvSpPr>
          <p:nvPr>
            <p:ph type="ftr" sz="quarter" idx="9"/>
          </p:nvPr>
        </p:nvSpPr>
        <p:spPr/>
        <p:txBody>
          <a:bodyPr/>
          <a:lstStyle>
            <a:lvl1pPr>
              <a:defRPr/>
            </a:lvl1pPr>
          </a:lstStyle>
          <a:p>
            <a:pPr lvl="0"/>
            <a:endParaRPr lang="nl-BE"/>
          </a:p>
        </p:txBody>
      </p:sp>
      <p:sp>
        <p:nvSpPr>
          <p:cNvPr id="4" name="Tijdelijke aanduiding voor dianummer 3">
            <a:extLst>
              <a:ext uri="{FF2B5EF4-FFF2-40B4-BE49-F238E27FC236}">
                <a16:creationId xmlns:a16="http://schemas.microsoft.com/office/drawing/2014/main" id="{E31A4BEE-3C0A-0795-5485-933D126E83D3}"/>
              </a:ext>
            </a:extLst>
          </p:cNvPr>
          <p:cNvSpPr txBox="1">
            <a:spLocks noGrp="1"/>
          </p:cNvSpPr>
          <p:nvPr>
            <p:ph type="sldNum" sz="quarter" idx="8"/>
          </p:nvPr>
        </p:nvSpPr>
        <p:spPr/>
        <p:txBody>
          <a:bodyPr/>
          <a:lstStyle>
            <a:lvl1pPr>
              <a:defRPr/>
            </a:lvl1pPr>
          </a:lstStyle>
          <a:p>
            <a:pPr lvl="0"/>
            <a:fld id="{EBB427BB-70EA-4FDD-8696-55A713533981}" type="slidenum">
              <a:t>‹nr.›</a:t>
            </a:fld>
            <a:endParaRPr lang="nl-BE"/>
          </a:p>
        </p:txBody>
      </p:sp>
    </p:spTree>
    <p:extLst>
      <p:ext uri="{BB962C8B-B14F-4D97-AF65-F5344CB8AC3E}">
        <p14:creationId xmlns:p14="http://schemas.microsoft.com/office/powerpoint/2010/main" val="2282307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54A6F-C20D-F789-F95F-DBA7EA091081}"/>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endParaRPr lang="nl-BE"/>
          </a:p>
        </p:txBody>
      </p:sp>
      <p:sp>
        <p:nvSpPr>
          <p:cNvPr id="3" name="Tijdelijke aanduiding voor inhoud 2">
            <a:extLst>
              <a:ext uri="{FF2B5EF4-FFF2-40B4-BE49-F238E27FC236}">
                <a16:creationId xmlns:a16="http://schemas.microsoft.com/office/drawing/2014/main" id="{7246D096-84CB-E5B3-82C6-DAA6BDAC7C0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0AFC55E-A139-8E09-A256-AF0B9590924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ECBDFB-C5E0-0558-16F7-0A107B69BAC0}"/>
              </a:ext>
            </a:extLst>
          </p:cNvPr>
          <p:cNvSpPr txBox="1">
            <a:spLocks noGrp="1"/>
          </p:cNvSpPr>
          <p:nvPr>
            <p:ph type="dt" sz="half" idx="7"/>
          </p:nvPr>
        </p:nvSpPr>
        <p:spPr/>
        <p:txBody>
          <a:bodyPr/>
          <a:lstStyle>
            <a:lvl1pPr>
              <a:defRPr/>
            </a:lvl1pPr>
          </a:lstStyle>
          <a:p>
            <a:pPr lvl="0"/>
            <a:fld id="{05B0BB0A-0007-4556-A640-7FF01B079B51}" type="datetime1">
              <a:rPr lang="nl-BE"/>
              <a:pPr lvl="0"/>
              <a:t>8/01/2026</a:t>
            </a:fld>
            <a:endParaRPr lang="nl-BE"/>
          </a:p>
        </p:txBody>
      </p:sp>
      <p:sp>
        <p:nvSpPr>
          <p:cNvPr id="6" name="Tijdelijke aanduiding voor voettekst 5">
            <a:extLst>
              <a:ext uri="{FF2B5EF4-FFF2-40B4-BE49-F238E27FC236}">
                <a16:creationId xmlns:a16="http://schemas.microsoft.com/office/drawing/2014/main" id="{7CF2801E-BD9F-62CF-BFB0-85C5E6E78B14}"/>
              </a:ext>
            </a:extLst>
          </p:cNvPr>
          <p:cNvSpPr txBox="1">
            <a:spLocks noGrp="1"/>
          </p:cNvSpPr>
          <p:nvPr>
            <p:ph type="ftr" sz="quarter" idx="9"/>
          </p:nvPr>
        </p:nvSpPr>
        <p:spPr/>
        <p:txBody>
          <a:bodyPr/>
          <a:lstStyle>
            <a:lvl1pPr>
              <a:defRPr/>
            </a:lvl1pPr>
          </a:lstStyle>
          <a:p>
            <a:pPr lvl="0"/>
            <a:endParaRPr lang="nl-BE"/>
          </a:p>
        </p:txBody>
      </p:sp>
      <p:sp>
        <p:nvSpPr>
          <p:cNvPr id="7" name="Tijdelijke aanduiding voor dianummer 6">
            <a:extLst>
              <a:ext uri="{FF2B5EF4-FFF2-40B4-BE49-F238E27FC236}">
                <a16:creationId xmlns:a16="http://schemas.microsoft.com/office/drawing/2014/main" id="{FDA9F9EE-285D-9235-4375-3779BE35DF56}"/>
              </a:ext>
            </a:extLst>
          </p:cNvPr>
          <p:cNvSpPr txBox="1">
            <a:spLocks noGrp="1"/>
          </p:cNvSpPr>
          <p:nvPr>
            <p:ph type="sldNum" sz="quarter" idx="8"/>
          </p:nvPr>
        </p:nvSpPr>
        <p:spPr/>
        <p:txBody>
          <a:bodyPr/>
          <a:lstStyle>
            <a:lvl1pPr>
              <a:defRPr/>
            </a:lvl1pPr>
          </a:lstStyle>
          <a:p>
            <a:pPr lvl="0"/>
            <a:fld id="{87D4B059-B36E-4BCD-9790-47CB8FE2DE48}" type="slidenum">
              <a:t>‹nr.›</a:t>
            </a:fld>
            <a:endParaRPr lang="nl-BE"/>
          </a:p>
        </p:txBody>
      </p:sp>
    </p:spTree>
    <p:extLst>
      <p:ext uri="{BB962C8B-B14F-4D97-AF65-F5344CB8AC3E}">
        <p14:creationId xmlns:p14="http://schemas.microsoft.com/office/powerpoint/2010/main" val="247686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6DAC3-9B49-B992-000C-3B0E5043B4F5}"/>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endParaRPr lang="nl-BE"/>
          </a:p>
        </p:txBody>
      </p:sp>
      <p:sp>
        <p:nvSpPr>
          <p:cNvPr id="3" name="Tijdelijke aanduiding voor afbeelding 2">
            <a:extLst>
              <a:ext uri="{FF2B5EF4-FFF2-40B4-BE49-F238E27FC236}">
                <a16:creationId xmlns:a16="http://schemas.microsoft.com/office/drawing/2014/main" id="{75ADC84E-8C7C-5810-9724-E0E2E45FFBF8}"/>
              </a:ext>
            </a:extLst>
          </p:cNvPr>
          <p:cNvSpPr txBox="1">
            <a:spLocks noGrp="1"/>
          </p:cNvSpPr>
          <p:nvPr>
            <p:ph type="pic" idx="1"/>
          </p:nvPr>
        </p:nvSpPr>
        <p:spPr>
          <a:xfrm>
            <a:off x="5183184" y="987423"/>
            <a:ext cx="6172200" cy="4873623"/>
          </a:xfrm>
        </p:spPr>
        <p:txBody>
          <a:bodyPr/>
          <a:lstStyle>
            <a:lvl1pPr marL="0" indent="0">
              <a:buNone/>
              <a:defRPr lang="nl-BE" sz="3200"/>
            </a:lvl1pPr>
          </a:lstStyle>
          <a:p>
            <a:pPr lvl="0"/>
            <a:endParaRPr lang="nl-BE"/>
          </a:p>
        </p:txBody>
      </p:sp>
      <p:sp>
        <p:nvSpPr>
          <p:cNvPr id="4" name="Tijdelijke aanduiding voor tekst 3">
            <a:extLst>
              <a:ext uri="{FF2B5EF4-FFF2-40B4-BE49-F238E27FC236}">
                <a16:creationId xmlns:a16="http://schemas.microsoft.com/office/drawing/2014/main" id="{EBFF2B74-512D-F125-751B-B76EF6475A0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E3BCA0-93F4-D6F4-C22B-1564A67DE8E4}"/>
              </a:ext>
            </a:extLst>
          </p:cNvPr>
          <p:cNvSpPr txBox="1">
            <a:spLocks noGrp="1"/>
          </p:cNvSpPr>
          <p:nvPr>
            <p:ph type="dt" sz="half" idx="7"/>
          </p:nvPr>
        </p:nvSpPr>
        <p:spPr/>
        <p:txBody>
          <a:bodyPr/>
          <a:lstStyle>
            <a:lvl1pPr>
              <a:defRPr/>
            </a:lvl1pPr>
          </a:lstStyle>
          <a:p>
            <a:pPr lvl="0"/>
            <a:fld id="{F8494D86-250F-4CDA-BCEF-F30D34C63771}" type="datetime1">
              <a:rPr lang="nl-BE"/>
              <a:pPr lvl="0"/>
              <a:t>8/01/2026</a:t>
            </a:fld>
            <a:endParaRPr lang="nl-BE"/>
          </a:p>
        </p:txBody>
      </p:sp>
      <p:sp>
        <p:nvSpPr>
          <p:cNvPr id="6" name="Tijdelijke aanduiding voor voettekst 5">
            <a:extLst>
              <a:ext uri="{FF2B5EF4-FFF2-40B4-BE49-F238E27FC236}">
                <a16:creationId xmlns:a16="http://schemas.microsoft.com/office/drawing/2014/main" id="{5976235D-11BF-6C1F-F4EC-5F22F12635A6}"/>
              </a:ext>
            </a:extLst>
          </p:cNvPr>
          <p:cNvSpPr txBox="1">
            <a:spLocks noGrp="1"/>
          </p:cNvSpPr>
          <p:nvPr>
            <p:ph type="ftr" sz="quarter" idx="9"/>
          </p:nvPr>
        </p:nvSpPr>
        <p:spPr/>
        <p:txBody>
          <a:bodyPr/>
          <a:lstStyle>
            <a:lvl1pPr>
              <a:defRPr/>
            </a:lvl1pPr>
          </a:lstStyle>
          <a:p>
            <a:pPr lvl="0"/>
            <a:endParaRPr lang="nl-BE"/>
          </a:p>
        </p:txBody>
      </p:sp>
      <p:sp>
        <p:nvSpPr>
          <p:cNvPr id="7" name="Tijdelijke aanduiding voor dianummer 6">
            <a:extLst>
              <a:ext uri="{FF2B5EF4-FFF2-40B4-BE49-F238E27FC236}">
                <a16:creationId xmlns:a16="http://schemas.microsoft.com/office/drawing/2014/main" id="{FF3A9CBE-4B0C-CB83-E120-3E47B6130870}"/>
              </a:ext>
            </a:extLst>
          </p:cNvPr>
          <p:cNvSpPr txBox="1">
            <a:spLocks noGrp="1"/>
          </p:cNvSpPr>
          <p:nvPr>
            <p:ph type="sldNum" sz="quarter" idx="8"/>
          </p:nvPr>
        </p:nvSpPr>
        <p:spPr/>
        <p:txBody>
          <a:bodyPr/>
          <a:lstStyle>
            <a:lvl1pPr>
              <a:defRPr/>
            </a:lvl1pPr>
          </a:lstStyle>
          <a:p>
            <a:pPr lvl="0"/>
            <a:fld id="{4321C7B0-4BAE-4A13-BAB7-219C7FD60D8C}" type="slidenum">
              <a:t>‹nr.›</a:t>
            </a:fld>
            <a:endParaRPr lang="nl-BE"/>
          </a:p>
        </p:txBody>
      </p:sp>
    </p:spTree>
    <p:extLst>
      <p:ext uri="{BB962C8B-B14F-4D97-AF65-F5344CB8AC3E}">
        <p14:creationId xmlns:p14="http://schemas.microsoft.com/office/powerpoint/2010/main" val="410522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7AC546-152D-6C37-EE75-DD48E4D52BA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endParaRPr lang="nl-BE"/>
          </a:p>
        </p:txBody>
      </p:sp>
      <p:sp>
        <p:nvSpPr>
          <p:cNvPr id="3" name="Tijdelijke aanduiding voor tekst 2">
            <a:extLst>
              <a:ext uri="{FF2B5EF4-FFF2-40B4-BE49-F238E27FC236}">
                <a16:creationId xmlns:a16="http://schemas.microsoft.com/office/drawing/2014/main" id="{5EBE7472-5075-406E-4C44-B6DA1A92D36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DF3A47-3F67-2DDA-A1BC-70880CA702A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BE" sz="1200" b="0" i="0" u="none" strike="noStrike" kern="1200" cap="none" spc="0" baseline="0">
                <a:solidFill>
                  <a:srgbClr val="898989"/>
                </a:solidFill>
                <a:uFillTx/>
                <a:latin typeface="Calibri"/>
              </a:defRPr>
            </a:lvl1pPr>
          </a:lstStyle>
          <a:p>
            <a:pPr lvl="0"/>
            <a:fld id="{E8C451A4-FAF1-425E-9512-9A42CCD71977}" type="datetime1">
              <a:rPr lang="nl-BE"/>
              <a:pPr lvl="0"/>
              <a:t>8/01/2026</a:t>
            </a:fld>
            <a:endParaRPr lang="nl-BE"/>
          </a:p>
        </p:txBody>
      </p:sp>
      <p:sp>
        <p:nvSpPr>
          <p:cNvPr id="5" name="Tijdelijke aanduiding voor voettekst 4">
            <a:extLst>
              <a:ext uri="{FF2B5EF4-FFF2-40B4-BE49-F238E27FC236}">
                <a16:creationId xmlns:a16="http://schemas.microsoft.com/office/drawing/2014/main" id="{41C06642-CBD2-0D5C-2CF4-05BFC5FB232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BE" sz="1200" b="0" i="0" u="none" strike="noStrike" kern="1200" cap="none" spc="0" baseline="0">
                <a:solidFill>
                  <a:srgbClr val="898989"/>
                </a:solidFill>
                <a:uFillTx/>
                <a:latin typeface="Calibri"/>
              </a:defRPr>
            </a:lvl1pPr>
          </a:lstStyle>
          <a:p>
            <a:pPr lvl="0"/>
            <a:endParaRPr lang="nl-BE"/>
          </a:p>
        </p:txBody>
      </p:sp>
      <p:sp>
        <p:nvSpPr>
          <p:cNvPr id="6" name="Tijdelijke aanduiding voor dianummer 5">
            <a:extLst>
              <a:ext uri="{FF2B5EF4-FFF2-40B4-BE49-F238E27FC236}">
                <a16:creationId xmlns:a16="http://schemas.microsoft.com/office/drawing/2014/main" id="{FD113C65-800F-CF1B-0AFC-F76E3E18693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BE" sz="1200" b="0" i="0" u="none" strike="noStrike" kern="1200" cap="none" spc="0" baseline="0">
                <a:solidFill>
                  <a:srgbClr val="898989"/>
                </a:solidFill>
                <a:uFillTx/>
                <a:latin typeface="Calibri"/>
              </a:defRPr>
            </a:lvl1pPr>
          </a:lstStyle>
          <a:p>
            <a:pPr lvl="0"/>
            <a:fld id="{39AB037B-53F3-4158-B947-0A792D35CBE9}" type="slidenum">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4">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961C3A10-3354-3A80-502D-1AD1B750583D}"/>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8A8F83BA-2141-1D4E-F72C-37C64B7C01FA}"/>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9B1086A2-A24D-F2BE-CA8E-13A3AD054DBE}"/>
              </a:ext>
            </a:extLst>
          </p:cNvPr>
          <p:cNvSpPr txBox="1"/>
          <p:nvPr/>
        </p:nvSpPr>
        <p:spPr>
          <a:xfrm>
            <a:off x="435428" y="1055912"/>
            <a:ext cx="10036628" cy="307776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8800">
                <a:solidFill>
                  <a:srgbClr val="000000"/>
                </a:solidFill>
                <a:latin typeface="Calibri"/>
              </a:rPr>
              <a:t>Anti-pestbeleid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8800">
                <a:solidFill>
                  <a:srgbClr val="000000"/>
                </a:solidFill>
                <a:latin typeface="Calibri"/>
              </a:rPr>
              <a:t> </a:t>
            </a:r>
            <a:endParaRPr lang="nl-NL" sz="8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BE" sz="1800" b="0" i="0" u="none" strike="noStrike" kern="1200" cap="none" spc="0" baseline="0">
              <a:solidFill>
                <a:srgbClr val="000000"/>
              </a:solidFill>
              <a:uFillTx/>
              <a:latin typeface="Calibri"/>
            </a:endParaRPr>
          </a:p>
        </p:txBody>
      </p:sp>
      <p:sp>
        <p:nvSpPr>
          <p:cNvPr id="5" name="Tekstvak 4">
            <a:extLst>
              <a:ext uri="{FF2B5EF4-FFF2-40B4-BE49-F238E27FC236}">
                <a16:creationId xmlns:a16="http://schemas.microsoft.com/office/drawing/2014/main" id="{EBBC7AFD-CEB2-3DCD-467C-94BC5AC2A671}"/>
              </a:ext>
            </a:extLst>
          </p:cNvPr>
          <p:cNvSpPr txBox="1"/>
          <p:nvPr/>
        </p:nvSpPr>
        <p:spPr>
          <a:xfrm>
            <a:off x="753291" y="2884712"/>
            <a:ext cx="8118564" cy="70788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4000">
                <a:solidFill>
                  <a:srgbClr val="000000"/>
                </a:solidFill>
                <a:latin typeface="Calibri"/>
              </a:rPr>
              <a:t>         GO!</a:t>
            </a:r>
            <a:r>
              <a:rPr lang="nl-NL" sz="4000" err="1">
                <a:solidFill>
                  <a:srgbClr val="000000"/>
                </a:solidFill>
                <a:latin typeface="Calibri"/>
              </a:rPr>
              <a:t>BS</a:t>
            </a:r>
            <a:r>
              <a:rPr lang="nl-NL" sz="4000">
                <a:solidFill>
                  <a:srgbClr val="000000"/>
                </a:solidFill>
                <a:latin typeface="Calibri"/>
              </a:rPr>
              <a:t> De </a:t>
            </a:r>
            <a:r>
              <a:rPr lang="nl-NL" sz="4000" err="1">
                <a:solidFill>
                  <a:srgbClr val="000000"/>
                </a:solidFill>
                <a:latin typeface="Calibri"/>
              </a:rPr>
              <a:t>klim-op</a:t>
            </a:r>
            <a:r>
              <a:rPr lang="nl-NL" sz="4000">
                <a:solidFill>
                  <a:srgbClr val="000000"/>
                </a:solidFill>
                <a:latin typeface="Calibri"/>
              </a:rPr>
              <a:t> </a:t>
            </a:r>
            <a:endParaRPr lang="nl-NL" sz="4000" b="0" i="0" u="none" strike="noStrike" kern="1200" cap="none" spc="0" baseline="0">
              <a:solidFill>
                <a:srgbClr val="000000"/>
              </a:solidFill>
              <a:uFillTx/>
              <a:latin typeface="Calibri"/>
            </a:endParaRPr>
          </a:p>
        </p:txBody>
      </p:sp>
      <p:pic>
        <p:nvPicPr>
          <p:cNvPr id="13" name="Afbeelding 12" descr="Afbeelding met tekenfilm, tekening, illustratie, Tekenfilm&#10;&#10;Door AI gegenereerde inhoud is mogelijk onjuist.">
            <a:extLst>
              <a:ext uri="{FF2B5EF4-FFF2-40B4-BE49-F238E27FC236}">
                <a16:creationId xmlns:a16="http://schemas.microsoft.com/office/drawing/2014/main" id="{AE36FEB8-A74A-CA0D-65AD-85070513D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8" y="5515276"/>
            <a:ext cx="2375587" cy="1342723"/>
          </a:xfrm>
          <a:prstGeom prst="rect">
            <a:avLst/>
          </a:prstGeom>
        </p:spPr>
      </p:pic>
      <p:pic>
        <p:nvPicPr>
          <p:cNvPr id="16" name="Afbeelding 15" descr="Afbeelding met tekenfilm, Tekenfilm, Menselijk gezicht, Animatie&#10;&#10;Door AI gegenereerde inhoud is mogelijk onjuist.">
            <a:extLst>
              <a:ext uri="{FF2B5EF4-FFF2-40B4-BE49-F238E27FC236}">
                <a16:creationId xmlns:a16="http://schemas.microsoft.com/office/drawing/2014/main" id="{436CA8D7-8EB1-25AA-92C7-711EDCEE9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500" y="5515276"/>
            <a:ext cx="2375588" cy="1342724"/>
          </a:xfrm>
          <a:prstGeom prst="rect">
            <a:avLst/>
          </a:prstGeom>
        </p:spPr>
      </p:pic>
      <p:pic>
        <p:nvPicPr>
          <p:cNvPr id="19" name="Afbeelding 18" descr="Afbeelding met jongen, glimlach, persoon, Menselijk gezicht&#10;&#10;Door AI gegenereerde inhoud is mogelijk onjuist.">
            <a:extLst>
              <a:ext uri="{FF2B5EF4-FFF2-40B4-BE49-F238E27FC236}">
                <a16:creationId xmlns:a16="http://schemas.microsoft.com/office/drawing/2014/main" id="{5C1859A2-8AEA-0442-F4D1-818B50D7F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5698" y="5528992"/>
            <a:ext cx="2399855" cy="1356440"/>
          </a:xfrm>
          <a:prstGeom prst="rect">
            <a:avLst/>
          </a:prstGeom>
        </p:spPr>
      </p:pic>
      <p:pic>
        <p:nvPicPr>
          <p:cNvPr id="22" name="Afbeelding 21" descr="Afbeelding met tekenfilm, tekening, Tekenfilm, illustratie&#10;&#10;Door AI gegenereerde inhoud is mogelijk onjuist.">
            <a:extLst>
              <a:ext uri="{FF2B5EF4-FFF2-40B4-BE49-F238E27FC236}">
                <a16:creationId xmlns:a16="http://schemas.microsoft.com/office/drawing/2014/main" id="{1725C934-7F88-7AEA-0425-CED8665389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7091" y="5515276"/>
            <a:ext cx="2407409" cy="1360709"/>
          </a:xfrm>
          <a:prstGeom prst="rect">
            <a:avLst/>
          </a:prstGeom>
        </p:spPr>
      </p:pic>
      <p:pic>
        <p:nvPicPr>
          <p:cNvPr id="25" name="Afbeelding 24" descr="Afbeelding met jongen, persoon, kleding, Menselijk gezicht&#10;&#10;Door AI gegenereerde inhoud is mogelijk onjuist.">
            <a:extLst>
              <a:ext uri="{FF2B5EF4-FFF2-40B4-BE49-F238E27FC236}">
                <a16:creationId xmlns:a16="http://schemas.microsoft.com/office/drawing/2014/main" id="{6E933E47-2CD0-5D66-3CF2-D7CB8C07A4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6351" y="5515274"/>
            <a:ext cx="2375588" cy="13427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5">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79B56422-348E-EA4C-A390-5A5F5EBEB9BA}"/>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7345F35B-3FE1-556A-1F59-55B46F265982}"/>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BCBF5FEC-47AB-2DA4-AEB0-CBBF55882EB9}"/>
              </a:ext>
            </a:extLst>
          </p:cNvPr>
          <p:cNvSpPr txBox="1"/>
          <p:nvPr/>
        </p:nvSpPr>
        <p:spPr>
          <a:xfrm>
            <a:off x="754910" y="712381"/>
            <a:ext cx="10409273" cy="5570756"/>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0000"/>
              </a:lnSpc>
              <a:spcBef>
                <a:spcPts val="0"/>
              </a:spcBef>
              <a:spcAft>
                <a:spcPts val="0"/>
              </a:spcAft>
              <a:buSzPct val="100000"/>
              <a:buAutoNum type="arabicPeriod" startAt="4"/>
              <a:tabLst/>
              <a:defRPr sz="1800" b="0" i="0" u="none" strike="noStrike" kern="0" cap="none" spc="0" baseline="0">
                <a:solidFill>
                  <a:srgbClr val="000000"/>
                </a:solidFill>
                <a:uFillTx/>
              </a:defRPr>
            </a:pPr>
            <a:r>
              <a:rPr lang="nl-NL" sz="2000" b="0" i="0" u="sng" strike="noStrike" kern="1200" cap="none" spc="0" baseline="0">
                <a:solidFill>
                  <a:srgbClr val="000000"/>
                </a:solidFill>
                <a:uFillTx/>
                <a:latin typeface="Calibri"/>
              </a:rPr>
              <a:t>Aanpak binnen de school : </a:t>
            </a:r>
          </a:p>
          <a:p>
            <a:pPr marL="457200" marR="0" lvl="0" indent="-457200" algn="l" defTabSz="914400" rtl="0" fontAlgn="auto" hangingPunct="1">
              <a:lnSpc>
                <a:spcPct val="100000"/>
              </a:lnSpc>
              <a:spcBef>
                <a:spcPts val="0"/>
              </a:spcBef>
              <a:spcAft>
                <a:spcPts val="0"/>
              </a:spcAft>
              <a:buSzPct val="100000"/>
              <a:buAutoNum type="arabicPeriod" startAt="4"/>
              <a:tabLst/>
              <a:defRPr sz="1800" b="0" i="0" u="none" strike="noStrike" kern="0" cap="none" spc="0" baseline="0">
                <a:solidFill>
                  <a:srgbClr val="000000"/>
                </a:solidFill>
                <a:uFillTx/>
              </a:defRPr>
            </a:pPr>
            <a:endParaRPr lang="nl-NL" sz="2000" b="0" i="0" u="sng" strike="noStrike" kern="1200" cap="none" spc="0" baseline="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u="sng">
                <a:solidFill>
                  <a:srgbClr val="000000"/>
                </a:solidFill>
                <a:latin typeface="Calibri"/>
              </a:rPr>
              <a:t>Preventief :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b="0" i="0" strike="noStrike" kern="1200" cap="none" spc="0" baseline="0">
                <a:solidFill>
                  <a:srgbClr val="000000"/>
                </a:solidFill>
                <a:uFillTx/>
                <a:latin typeface="Calibri"/>
              </a:rPr>
              <a:t>- duidelijke school- en klasafspraken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a:solidFill>
                  <a:srgbClr val="000000"/>
                </a:solidFill>
                <a:latin typeface="Calibri"/>
              </a:rPr>
              <a:t>- waarden en normen van de school uitdragen = spiegelen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b="0" i="0" strike="noStrike" kern="1200" cap="none" spc="0" baseline="0">
                <a:solidFill>
                  <a:srgbClr val="000000"/>
                </a:solidFill>
                <a:uFillTx/>
                <a:latin typeface="Calibri"/>
              </a:rPr>
              <a:t>- gouden weken: eerste weken van het schooljaar</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a:solidFill>
                  <a:srgbClr val="000000"/>
                </a:solidFill>
                <a:latin typeface="Calibri"/>
              </a:rPr>
              <a:t>                               -&gt; werken aan groepsvorming, veiligheid, geborgenheid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b="0" i="0" strike="noStrike" kern="1200" cap="none" spc="0" baseline="0">
                <a:solidFill>
                  <a:srgbClr val="000000"/>
                </a:solidFill>
                <a:uFillTx/>
                <a:latin typeface="Calibri"/>
              </a:rPr>
              <a:t>- speelkoffers op de speelplaatsen: gaat verveling en dus ook pesten tegen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a:solidFill>
                  <a:srgbClr val="000000"/>
                </a:solidFill>
                <a:latin typeface="Calibri"/>
              </a:rPr>
              <a:t>- stiltehuisje: plaats om tot rust te komen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b="0" i="0" strike="noStrike" kern="1200" cap="none" spc="0" baseline="0">
                <a:solidFill>
                  <a:srgbClr val="000000"/>
                </a:solidFill>
                <a:uFillTx/>
                <a:latin typeface="Calibri"/>
              </a:rPr>
              <a:t>- time-out-zone tijdens de speeltijden: ruimte waar de oudere kinderen tot rust kunnen komen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a:solidFill>
                  <a:srgbClr val="000000"/>
                </a:solidFill>
                <a:latin typeface="Calibri"/>
              </a:rPr>
              <a:t>- gebruik 3</a:t>
            </a:r>
            <a:r>
              <a:rPr lang="nl-NL" sz="2000" baseline="30000">
                <a:solidFill>
                  <a:srgbClr val="000000"/>
                </a:solidFill>
                <a:latin typeface="Calibri"/>
              </a:rPr>
              <a:t>de</a:t>
            </a:r>
            <a:r>
              <a:rPr lang="nl-NL" sz="2000">
                <a:solidFill>
                  <a:srgbClr val="000000"/>
                </a:solidFill>
                <a:latin typeface="Calibri"/>
              </a:rPr>
              <a:t> buitenruimte (externe speelplaats) tijdens de middagspeeltijd. Meer ruimte = meer kans tot spel en sport: minder kans tot pesten </a:t>
            </a:r>
            <a:r>
              <a:rPr lang="nl-NL" sz="2000" b="0" i="0" strike="noStrike" kern="1200" cap="none" spc="0" baseline="0">
                <a:solidFill>
                  <a:srgbClr val="000000"/>
                </a:solidFill>
                <a:uFillTx/>
                <a:latin typeface="Calibri"/>
              </a:rPr>
              <a:t>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a:solidFill>
                  <a:srgbClr val="000000"/>
                </a:solidFill>
                <a:latin typeface="Calibri"/>
              </a:rPr>
              <a:t>- 4</a:t>
            </a:r>
            <a:r>
              <a:rPr lang="nl-NL" sz="2000" baseline="30000">
                <a:solidFill>
                  <a:srgbClr val="000000"/>
                </a:solidFill>
                <a:latin typeface="Calibri"/>
              </a:rPr>
              <a:t>de</a:t>
            </a:r>
            <a:r>
              <a:rPr lang="nl-NL" sz="2000">
                <a:solidFill>
                  <a:srgbClr val="000000"/>
                </a:solidFill>
                <a:latin typeface="Calibri"/>
              </a:rPr>
              <a:t> tot 6</a:t>
            </a:r>
            <a:r>
              <a:rPr lang="nl-NL" sz="2000" baseline="30000">
                <a:solidFill>
                  <a:srgbClr val="000000"/>
                </a:solidFill>
                <a:latin typeface="Calibri"/>
              </a:rPr>
              <a:t>de</a:t>
            </a:r>
            <a:r>
              <a:rPr lang="nl-NL" sz="2000">
                <a:solidFill>
                  <a:srgbClr val="000000"/>
                </a:solidFill>
                <a:latin typeface="Calibri"/>
              </a:rPr>
              <a:t> leerjaar: deelname </a:t>
            </a:r>
            <a:r>
              <a:rPr lang="nl-NL" sz="2000" err="1">
                <a:solidFill>
                  <a:srgbClr val="000000"/>
                </a:solidFill>
                <a:latin typeface="Calibri"/>
              </a:rPr>
              <a:t>Amaïzenne</a:t>
            </a:r>
            <a:r>
              <a:rPr lang="nl-NL" sz="2000">
                <a:solidFill>
                  <a:srgbClr val="000000"/>
                </a:solidFill>
                <a:latin typeface="Calibri"/>
              </a:rPr>
              <a:t> (Jeugdhulp Don Bosco): werken aan sociale vaardigheden, groepsvorming</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b="0" i="0" strike="noStrike" kern="1200" cap="none" spc="0" baseline="0">
                <a:solidFill>
                  <a:srgbClr val="000000"/>
                </a:solidFill>
                <a:uFillTx/>
                <a:latin typeface="Calibri"/>
              </a:rPr>
              <a:t>- </a:t>
            </a:r>
            <a:r>
              <a:rPr lang="nl-NL" sz="2000" b="0" i="0" strike="noStrike" kern="1200" cap="none" spc="0" baseline="0" err="1">
                <a:solidFill>
                  <a:srgbClr val="000000"/>
                </a:solidFill>
                <a:uFillTx/>
                <a:latin typeface="Calibri"/>
              </a:rPr>
              <a:t>pro-actieve</a:t>
            </a:r>
            <a:r>
              <a:rPr lang="nl-NL" sz="2000" b="0" i="0" strike="noStrike" kern="1200" cap="none" spc="0" baseline="0">
                <a:solidFill>
                  <a:srgbClr val="000000"/>
                </a:solidFill>
                <a:uFillTx/>
                <a:latin typeface="Calibri"/>
              </a:rPr>
              <a:t> gesprekscirkel</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nl-NL" sz="2000">
                <a:solidFill>
                  <a:srgbClr val="000000"/>
                </a:solidFill>
                <a:latin typeface="Calibri"/>
              </a:rPr>
              <a:t>- Babbelbox</a:t>
            </a:r>
            <a:endParaRPr lang="nl-NL" sz="2000" b="0" i="0" strike="noStrike" kern="1200" cap="none" spc="0" baseline="0">
              <a:solidFill>
                <a:srgbClr val="000000"/>
              </a:solidFill>
              <a:uFillTx/>
              <a:latin typeface="Calibri"/>
            </a:endParaRPr>
          </a:p>
          <a:p>
            <a:pPr marL="571500" marR="0" lvl="0" indent="-5715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nl-BE" sz="3600" b="0" i="0" u="none" strike="noStrike" kern="1200" cap="none" spc="0" baseline="0">
              <a:solidFill>
                <a:srgbClr val="000000"/>
              </a:solidFill>
              <a:uFillTx/>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8C52A9E-E520-105A-AEF6-6FCB7E889518}"/>
              </a:ext>
            </a:extLst>
          </p:cNvPr>
          <p:cNvSpPr txBox="1">
            <a:spLocks noGrp="1"/>
          </p:cNvSpPr>
          <p:nvPr>
            <p:ph idx="1"/>
          </p:nvPr>
        </p:nvSpPr>
        <p:spPr>
          <a:xfrm>
            <a:off x="216311" y="698090"/>
            <a:ext cx="8613057" cy="5132439"/>
          </a:xfrm>
        </p:spPr>
        <p:txBody>
          <a:bodyPr>
            <a:noAutofit/>
          </a:bodyPr>
          <a:lstStyle/>
          <a:p>
            <a:pPr marL="0" indent="0">
              <a:buNone/>
            </a:pPr>
            <a:r>
              <a:rPr lang="nl-NL" sz="2000" u="sng">
                <a:solidFill>
                  <a:schemeClr val="tx1"/>
                </a:solidFill>
                <a:latin typeface="Calibri "/>
                <a:ea typeface="Calibri Light"/>
                <a:cs typeface="Calibri Light"/>
              </a:rPr>
              <a:t>5.  Aanpak in onze school</a:t>
            </a:r>
            <a:r>
              <a:rPr lang="nl-NL" sz="2000" u="sng">
                <a:solidFill>
                  <a:schemeClr val="tx1"/>
                </a:solidFill>
                <a:latin typeface="Calibri Light"/>
                <a:ea typeface="Calibri Light"/>
                <a:cs typeface="Calibri Light"/>
              </a:rPr>
              <a:t>:</a:t>
            </a:r>
          </a:p>
          <a:p>
            <a:pPr marL="0" indent="0">
              <a:buNone/>
            </a:pPr>
            <a:endParaRPr lang="nl-NL" sz="2000" b="1" u="sng">
              <a:solidFill>
                <a:schemeClr val="tx1"/>
              </a:solidFill>
              <a:latin typeface="Calibri Light"/>
              <a:ea typeface="Calibri Light"/>
              <a:cs typeface="Calibri Light"/>
            </a:endParaRPr>
          </a:p>
          <a:p>
            <a:pPr marL="0" indent="0">
              <a:buNone/>
            </a:pPr>
            <a:endParaRPr lang="nl-NL" sz="2000" b="1" u="sng">
              <a:solidFill>
                <a:schemeClr val="tx1"/>
              </a:solidFill>
              <a:latin typeface="Calibri Light"/>
              <a:ea typeface="Calibri Light"/>
              <a:cs typeface="Calibri Light"/>
            </a:endParaRPr>
          </a:p>
          <a:p>
            <a:pPr marL="0" indent="0">
              <a:buNone/>
            </a:pPr>
            <a:r>
              <a:rPr lang="nl-NL" sz="2000" b="1" u="sng">
                <a:solidFill>
                  <a:schemeClr val="tx1"/>
                </a:solidFill>
                <a:latin typeface="Calibri Light"/>
                <a:ea typeface="Calibri Light"/>
                <a:cs typeface="Calibri Light"/>
              </a:rPr>
              <a:t> </a:t>
            </a:r>
          </a:p>
          <a:p>
            <a:pPr marL="0" indent="0">
              <a:buNone/>
            </a:pPr>
            <a:endParaRPr lang="nl-NL" sz="2000">
              <a:solidFill>
                <a:schemeClr val="tx1"/>
              </a:solidFill>
              <a:latin typeface="Calibri Light"/>
              <a:ea typeface="Calibri Light"/>
              <a:cs typeface="Calibri Light"/>
            </a:endParaRPr>
          </a:p>
        </p:txBody>
      </p:sp>
      <p:pic>
        <p:nvPicPr>
          <p:cNvPr id="5" name="Picture 4" descr="Green ivy">
            <a:extLst>
              <a:ext uri="{FF2B5EF4-FFF2-40B4-BE49-F238E27FC236}">
                <a16:creationId xmlns:a16="http://schemas.microsoft.com/office/drawing/2014/main" id="{C406A1E4-90B0-F065-9AB5-C9EF2BEA5C61}"/>
              </a:ext>
            </a:extLst>
          </p:cNvPr>
          <p:cNvPicPr>
            <a:picLocks noChangeAspect="1"/>
          </p:cNvPicPr>
          <p:nvPr/>
        </p:nvPicPr>
        <p:blipFill>
          <a:blip r:embed="rId2"/>
          <a:srcRect b="43755"/>
          <a:stretch>
            <a:fillRect/>
          </a:stretch>
        </p:blipFill>
        <p:spPr>
          <a:xfrm>
            <a:off x="9485452" y="1"/>
            <a:ext cx="2586804" cy="2304288"/>
          </a:xfrm>
          <a:prstGeom prst="rect">
            <a:avLst/>
          </a:prstGeom>
          <a:noFill/>
          <a:ln cap="flat">
            <a:noFill/>
          </a:ln>
        </p:spPr>
      </p:pic>
      <p:pic>
        <p:nvPicPr>
          <p:cNvPr id="6" name="Afbeelding 5" descr="Afbeelding met tekst, schermopname, Lettertype, nummer&#10;&#10;Door AI gegenereerde inhoud is mogelijk onjuist.">
            <a:extLst>
              <a:ext uri="{FF2B5EF4-FFF2-40B4-BE49-F238E27FC236}">
                <a16:creationId xmlns:a16="http://schemas.microsoft.com/office/drawing/2014/main" id="{6A983089-00C3-37E4-3F18-4D136C2F3422}"/>
              </a:ext>
            </a:extLst>
          </p:cNvPr>
          <p:cNvPicPr>
            <a:picLocks noChangeAspect="1"/>
          </p:cNvPicPr>
          <p:nvPr/>
        </p:nvPicPr>
        <p:blipFill>
          <a:blip r:embed="rId3"/>
          <a:stretch>
            <a:fillRect/>
          </a:stretch>
        </p:blipFill>
        <p:spPr>
          <a:xfrm>
            <a:off x="3297936" y="374904"/>
            <a:ext cx="6337434" cy="6337434"/>
          </a:xfrm>
          <a:prstGeom prst="rect">
            <a:avLst/>
          </a:prstGeom>
        </p:spPr>
      </p:pic>
    </p:spTree>
    <p:extLst>
      <p:ext uri="{BB962C8B-B14F-4D97-AF65-F5344CB8AC3E}">
        <p14:creationId xmlns:p14="http://schemas.microsoft.com/office/powerpoint/2010/main" val="199252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6">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FBEE361E-A62A-13D2-9FD3-02816FB36913}"/>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F7BC0EE8-1EF7-988E-2899-8BA146672673}"/>
              </a:ext>
            </a:extLst>
          </p:cNvPr>
          <p:cNvPicPr>
            <a:picLocks noChangeAspect="1"/>
          </p:cNvPicPr>
          <p:nvPr/>
        </p:nvPicPr>
        <p:blipFill>
          <a:blip r:embed="rId2"/>
          <a:srcRect b="43755"/>
          <a:stretch>
            <a:fillRect/>
          </a:stretch>
        </p:blipFill>
        <p:spPr>
          <a:xfrm>
            <a:off x="9875526" y="1"/>
            <a:ext cx="2196729" cy="1956815"/>
          </a:xfrm>
          <a:prstGeom prst="rect">
            <a:avLst/>
          </a:prstGeom>
          <a:noFill/>
          <a:ln cap="flat">
            <a:noFill/>
          </a:ln>
        </p:spPr>
      </p:pic>
      <p:sp>
        <p:nvSpPr>
          <p:cNvPr id="5" name="Tekstvak 4">
            <a:extLst>
              <a:ext uri="{FF2B5EF4-FFF2-40B4-BE49-F238E27FC236}">
                <a16:creationId xmlns:a16="http://schemas.microsoft.com/office/drawing/2014/main" id="{7DB44ED3-F762-E897-D66E-D5FBC68F7D18}"/>
              </a:ext>
            </a:extLst>
          </p:cNvPr>
          <p:cNvSpPr txBox="1"/>
          <p:nvPr/>
        </p:nvSpPr>
        <p:spPr>
          <a:xfrm>
            <a:off x="816077" y="1415845"/>
            <a:ext cx="10668787" cy="5078313"/>
          </a:xfrm>
          <a:prstGeom prst="rect">
            <a:avLst/>
          </a:prstGeom>
          <a:noFill/>
        </p:spPr>
        <p:txBody>
          <a:bodyPr wrap="square" lIns="91440" tIns="45720" rIns="91440" bIns="45720" rtlCol="0" anchor="t">
            <a:spAutoFit/>
          </a:bodyPr>
          <a:lstStyle/>
          <a:p>
            <a:pPr algn="ctr"/>
            <a:r>
              <a:rPr lang="nl-NL" u="sng"/>
              <a:t>6. Cyberpesten :</a:t>
            </a:r>
          </a:p>
          <a:p>
            <a:pPr marL="342900" indent="-342900">
              <a:buAutoNum type="arabicPeriod" startAt="6"/>
            </a:pPr>
            <a:endParaRPr lang="nl-NL" b="1" u="sng"/>
          </a:p>
          <a:p>
            <a:r>
              <a:rPr lang="nl-BE"/>
              <a:t>In onze school herkennen we de invloed en de aanwezigheid van digitale media. We zijn er ons ook van bewust dat hier heel wat risico’s aan zijn verbonden. Het is onze taak om samen met ouders, leerlingen en heel het schoolteam een veilige digitale omgeving te creëren binnen de school. Hopelijk wordt dit ook doorgetrokken buiten de school. </a:t>
            </a:r>
          </a:p>
          <a:p>
            <a:r>
              <a:rPr lang="nl-BE"/>
              <a:t>Het is een samen-verhaal, waarbij ieder zijn of haar verantwoordelijkheid dient op te nemen. </a:t>
            </a:r>
          </a:p>
          <a:p>
            <a:endParaRPr lang="nl-BE"/>
          </a:p>
          <a:p>
            <a:r>
              <a:rPr lang="nl-BE" u="sng"/>
              <a:t>Beleid/acties op school : </a:t>
            </a:r>
          </a:p>
          <a:p>
            <a:r>
              <a:rPr lang="nl-BE"/>
              <a:t>- gsm/smartphone wordt bij het begin van de schooldag afgegeven aan de leerkracht, na de schooldag krijgt de leerling deze terug. We begrijpen dat kinderen een bericht sturen als ze veilig op school zijn aangekomen of wanneer ze zelfstandig vertrekken naar huis na de schooldag. Dit gebeurt buiten de schoolmuren.  Overdag wordt het toestel NIET gebruikt. </a:t>
            </a:r>
          </a:p>
          <a:p>
            <a:r>
              <a:rPr lang="nl-BE"/>
              <a:t>- leerlingen vanaf het derde leerjaar, krijgen een persoonlijk smartschool account, er wordt op gewezen het wachtwoord NIET te delen met andere leerlingen </a:t>
            </a:r>
          </a:p>
          <a:p>
            <a:r>
              <a:rPr lang="nl-BE"/>
              <a:t>- vanaf het eerste leerjaar krijgen de kinderen een persoonlijk wachtwoord voor de digitale leerplatforms (</a:t>
            </a:r>
            <a:r>
              <a:rPr lang="nl-BE" err="1"/>
              <a:t>scoodle</a:t>
            </a:r>
            <a:r>
              <a:rPr lang="nl-BE"/>
              <a:t>, lezen met zoem). Ook hier vragen we aan de kinderen de codes niet te delen met andere kinderen.</a:t>
            </a:r>
            <a:endParaRPr lang="nl-BE">
              <a:ea typeface="Calibri"/>
              <a:cs typeface="Calibri"/>
            </a:endParaRPr>
          </a:p>
          <a:p>
            <a:endParaRPr lang="nl-B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80B29FE5-1536-3ACA-D527-0DC9B7666AC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8854C475-1BDD-CB5F-DF84-49ADD5730CAE}"/>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B7A09FCB-EAF3-FCF0-89AA-FEA088BD102E}"/>
              </a:ext>
            </a:extLst>
          </p:cNvPr>
          <p:cNvSpPr txBox="1"/>
          <p:nvPr/>
        </p:nvSpPr>
        <p:spPr>
          <a:xfrm>
            <a:off x="530942" y="1052052"/>
            <a:ext cx="9409471" cy="2585323"/>
          </a:xfrm>
          <a:prstGeom prst="rect">
            <a:avLst/>
          </a:prstGeom>
          <a:noFill/>
        </p:spPr>
        <p:txBody>
          <a:bodyPr wrap="square" rtlCol="0">
            <a:spAutoFit/>
          </a:bodyPr>
          <a:lstStyle/>
          <a:p>
            <a:r>
              <a:rPr lang="nl-NL" dirty="0"/>
              <a:t>- vanaf het vierde leerjaar krijgen leerlingen info/een lessenreeks over veilig internetgebruik</a:t>
            </a:r>
          </a:p>
          <a:p>
            <a:endParaRPr lang="nl-NL" dirty="0"/>
          </a:p>
          <a:p>
            <a:r>
              <a:rPr lang="nl-NL" u="sng" dirty="0"/>
              <a:t>Samenwerking met de ouders </a:t>
            </a:r>
            <a:r>
              <a:rPr lang="nl-NL" dirty="0"/>
              <a:t>: </a:t>
            </a:r>
          </a:p>
          <a:p>
            <a:r>
              <a:rPr lang="nl-NL" dirty="0"/>
              <a:t>- maak duidelijke afspraken met je kind</a:t>
            </a:r>
          </a:p>
          <a:p>
            <a:r>
              <a:rPr lang="nl-NL" dirty="0"/>
              <a:t>- probeer zicht te hebben op welke platformen hij/zij zich begeeft</a:t>
            </a:r>
          </a:p>
          <a:p>
            <a:r>
              <a:rPr lang="nl-NL" dirty="0"/>
              <a:t>- respecteer de leeftijd waarop kinderen toegang hebben tot deze platformen </a:t>
            </a:r>
          </a:p>
          <a:p>
            <a:r>
              <a:rPr lang="nl-NL"/>
              <a:t>- bij een geval van cyberpesten zullen we zowel de ouders van het kind dat gepest wordt als de ouders van het kind die pest via deze weg betrokken worden bij het oplossen van deze situatie</a:t>
            </a:r>
          </a:p>
          <a:p>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2B210850-6987-BE5F-2550-9014E03309F0}"/>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6BFBF3D1-B467-4011-B059-7FECA05F1C0F}"/>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5">
            <a:extLst>
              <a:ext uri="{FF2B5EF4-FFF2-40B4-BE49-F238E27FC236}">
                <a16:creationId xmlns:a16="http://schemas.microsoft.com/office/drawing/2014/main" id="{9E9BC7E0-D613-5F88-99A5-F33BD108160B}"/>
              </a:ext>
            </a:extLst>
          </p:cNvPr>
          <p:cNvSpPr txBox="1"/>
          <p:nvPr/>
        </p:nvSpPr>
        <p:spPr>
          <a:xfrm>
            <a:off x="517570" y="1166842"/>
            <a:ext cx="9817509" cy="452431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nl-NL" sz="2400" kern="0">
                <a:solidFill>
                  <a:srgbClr val="000000"/>
                </a:solidFill>
                <a:latin typeface="Calibri"/>
                <a:ea typeface="Calibri"/>
                <a:cs typeface="Calibri"/>
              </a:rPr>
              <a:t>Inleiding : </a:t>
            </a:r>
          </a:p>
          <a:p>
            <a:pPr>
              <a:defRPr sz="1800" b="0" i="0" u="none" strike="noStrike" kern="0" cap="none" spc="0" baseline="0">
                <a:solidFill>
                  <a:srgbClr val="000000"/>
                </a:solidFill>
                <a:uFillTx/>
              </a:defRPr>
            </a:pPr>
            <a:r>
              <a:rPr lang="nl-NL" sz="2400" kern="0">
                <a:solidFill>
                  <a:srgbClr val="000000"/>
                </a:solidFill>
                <a:latin typeface="Calibri"/>
                <a:ea typeface="Calibri"/>
                <a:cs typeface="Calibri"/>
              </a:rPr>
              <a:t>De </a:t>
            </a:r>
            <a:r>
              <a:rPr lang="nl-NL" sz="2400" kern="0" err="1">
                <a:solidFill>
                  <a:srgbClr val="000000"/>
                </a:solidFill>
                <a:latin typeface="Calibri"/>
                <a:ea typeface="Calibri"/>
                <a:cs typeface="Calibri"/>
              </a:rPr>
              <a:t>Klim-op</a:t>
            </a:r>
            <a:r>
              <a:rPr lang="nl-NL" sz="2400" kern="0">
                <a:solidFill>
                  <a:srgbClr val="000000"/>
                </a:solidFill>
                <a:latin typeface="Calibri"/>
                <a:ea typeface="Calibri"/>
                <a:cs typeface="Calibri"/>
              </a:rPr>
              <a:t> wil een veilig plek zijn voor kinderen, ouders en iedereen die hier op school werkt. Daarom willen we dat iedereen zich goed voelt op school. </a:t>
            </a:r>
          </a:p>
          <a:p>
            <a:pPr>
              <a:defRPr sz="1800" b="0" i="0" u="none" strike="noStrike" kern="0" cap="none" spc="0" baseline="0">
                <a:solidFill>
                  <a:srgbClr val="000000"/>
                </a:solidFill>
                <a:uFillTx/>
              </a:defRPr>
            </a:pPr>
            <a:r>
              <a:rPr lang="nl-NL" sz="2400" kern="0">
                <a:solidFill>
                  <a:srgbClr val="000000"/>
                </a:solidFill>
                <a:latin typeface="Calibri"/>
                <a:ea typeface="Calibri"/>
                <a:cs typeface="Calibri"/>
              </a:rPr>
              <a:t>Pesten kan maken dat je onzeker, bang en ongelukkig wordt en dit heeft heel wat gevolgen voor het zelfvertrouwen en de leerprestaties. </a:t>
            </a:r>
          </a:p>
          <a:p>
            <a:pPr>
              <a:defRPr sz="1800" b="0" i="0" u="none" strike="noStrike" kern="0" cap="none" spc="0" baseline="0">
                <a:solidFill>
                  <a:srgbClr val="000000"/>
                </a:solidFill>
                <a:uFillTx/>
              </a:defRPr>
            </a:pPr>
            <a:r>
              <a:rPr lang="nl-NL" sz="2400" kern="0">
                <a:solidFill>
                  <a:srgbClr val="000000"/>
                </a:solidFill>
                <a:latin typeface="Calibri"/>
                <a:ea typeface="Calibri"/>
                <a:cs typeface="Calibri"/>
              </a:rPr>
              <a:t>Onderzoek geeft aan dat pesten op school een hardnekkig probleem is. Dit probleem kan een kind niet alleen oplossen, daarom is het belangrijk dat we hier samen aan werken.</a:t>
            </a:r>
          </a:p>
          <a:p>
            <a:pPr>
              <a:defRPr sz="1800" b="0" i="0" u="none" strike="noStrike" kern="0" cap="none" spc="0" baseline="0">
                <a:solidFill>
                  <a:srgbClr val="000000"/>
                </a:solidFill>
                <a:uFillTx/>
              </a:defRPr>
            </a:pPr>
            <a:r>
              <a:rPr lang="nl-NL" sz="2400" kern="0">
                <a:solidFill>
                  <a:srgbClr val="000000"/>
                </a:solidFill>
                <a:latin typeface="Calibri"/>
                <a:ea typeface="Calibri"/>
                <a:cs typeface="Calibri"/>
              </a:rPr>
              <a:t>Met dit anti-pestbeleid hopen we dat alle partijen (kinderen, ouders, leerkrachten, directie, CLB,…) weten hoe te reageren als er zich een pestprobleem voordoet, waardoor uiteindelijk iedereen zich op school goed voelt.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CB3EC820-6F3C-1F2F-F012-AB1896E75814}"/>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FA462945-B4A0-2AC0-5F25-16E09FDD87B3}"/>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6" name="Tekstvak 5">
            <a:extLst>
              <a:ext uri="{FF2B5EF4-FFF2-40B4-BE49-F238E27FC236}">
                <a16:creationId xmlns:a16="http://schemas.microsoft.com/office/drawing/2014/main" id="{D8747349-A511-73C4-E3B7-92AFD212ACF7}"/>
              </a:ext>
            </a:extLst>
          </p:cNvPr>
          <p:cNvSpPr txBox="1"/>
          <p:nvPr/>
        </p:nvSpPr>
        <p:spPr>
          <a:xfrm>
            <a:off x="1534886" y="1437022"/>
            <a:ext cx="7909350" cy="4093428"/>
          </a:xfrm>
          <a:prstGeom prst="rect">
            <a:avLst/>
          </a:prstGeom>
          <a:noFill/>
        </p:spPr>
        <p:txBody>
          <a:bodyPr wrap="square" rtlCol="0">
            <a:spAutoFit/>
          </a:bodyPr>
          <a:lstStyle/>
          <a:p>
            <a:pPr marL="457200" indent="-457200" algn="ctr">
              <a:buAutoNum type="arabicPeriod"/>
            </a:pPr>
            <a:r>
              <a:rPr lang="nl-NL" sz="2400" u="sng"/>
              <a:t>Verschil tussen plagen, ruzie maken en pesten</a:t>
            </a:r>
          </a:p>
          <a:p>
            <a:endParaRPr lang="nl-NL" sz="2400" u="sng"/>
          </a:p>
          <a:p>
            <a:r>
              <a:rPr lang="nl-NL" sz="2400" u="sng"/>
              <a:t>Wat is plagen?</a:t>
            </a:r>
          </a:p>
          <a:p>
            <a:pPr marL="342900" indent="-342900">
              <a:buFontTx/>
              <a:buChar char="-"/>
            </a:pPr>
            <a:r>
              <a:rPr lang="nl-NL" sz="2400"/>
              <a:t>van korte duur</a:t>
            </a:r>
          </a:p>
          <a:p>
            <a:pPr marL="342900" indent="-342900">
              <a:buFontTx/>
              <a:buChar char="-"/>
            </a:pPr>
            <a:r>
              <a:rPr lang="nl-NL" sz="2400"/>
              <a:t>onschuldig</a:t>
            </a:r>
          </a:p>
          <a:p>
            <a:pPr marL="342900" indent="-342900">
              <a:buFontTx/>
              <a:buChar char="-"/>
            </a:pPr>
            <a:r>
              <a:rPr lang="nl-NL" sz="2400"/>
              <a:t>spontaan</a:t>
            </a:r>
          </a:p>
          <a:p>
            <a:pPr marL="342900" indent="-342900">
              <a:buFontTx/>
              <a:buChar char="-"/>
            </a:pPr>
            <a:r>
              <a:rPr lang="nl-NL" sz="2400"/>
              <a:t>humoristisch van aard</a:t>
            </a:r>
          </a:p>
          <a:p>
            <a:pPr marL="342900" indent="-342900">
              <a:buFontTx/>
              <a:buChar char="-"/>
            </a:pPr>
            <a:r>
              <a:rPr lang="nl-NL" sz="2400"/>
              <a:t>vragen om aandacht</a:t>
            </a:r>
          </a:p>
          <a:p>
            <a:pPr marL="342900" indent="-342900">
              <a:buFontTx/>
              <a:buChar char="-"/>
            </a:pPr>
            <a:r>
              <a:rPr lang="nl-NL" sz="2400"/>
              <a:t>geen blijvend psychische of fysieke schade</a:t>
            </a:r>
          </a:p>
          <a:p>
            <a:pPr marL="342900" indent="-342900">
              <a:buFontTx/>
              <a:buChar char="-"/>
            </a:pPr>
            <a:endParaRPr lang="nl-NL" sz="2000"/>
          </a:p>
          <a:p>
            <a:pPr marL="342900" indent="-342900">
              <a:buFontTx/>
              <a:buChar char="-"/>
            </a:pPr>
            <a:endParaRPr lang="nl-BE"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B9A0A4A6-B319-FE73-2514-E7C679F5045E}"/>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4FF4EA93-E1F5-F509-5633-7F909FA3C235}"/>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71CB15CA-183F-FB37-DDF5-CC4235EB39E2}"/>
              </a:ext>
            </a:extLst>
          </p:cNvPr>
          <p:cNvSpPr txBox="1"/>
          <p:nvPr/>
        </p:nvSpPr>
        <p:spPr>
          <a:xfrm>
            <a:off x="892624" y="2013860"/>
            <a:ext cx="9666515" cy="2677656"/>
          </a:xfrm>
          <a:prstGeom prst="rect">
            <a:avLst/>
          </a:prstGeom>
          <a:noFill/>
          <a:ln cap="flat">
            <a:noFill/>
          </a:ln>
        </p:spPr>
        <p:txBody>
          <a:bodyPr vert="horz" wrap="square" lIns="91440" tIns="45720" rIns="91440" bIns="45720" anchor="t" anchorCtr="0" compatLnSpc="1">
            <a:spAutoFit/>
          </a:bodyPr>
          <a:lstStyle/>
          <a:p>
            <a:r>
              <a:rPr lang="nl-NL" sz="2400" u="sng"/>
              <a:t>Wat is ruzie maken?</a:t>
            </a:r>
          </a:p>
          <a:p>
            <a:pPr marL="342900" indent="-342900">
              <a:buFontTx/>
              <a:buChar char="-"/>
            </a:pPr>
            <a:r>
              <a:rPr lang="nl-NL" sz="2400"/>
              <a:t>ruzie maken mag = sociale vaardigheden ontwikkelen</a:t>
            </a:r>
          </a:p>
          <a:p>
            <a:pPr marL="342900" indent="-342900">
              <a:buFontTx/>
              <a:buChar char="-"/>
            </a:pPr>
            <a:r>
              <a:rPr lang="nl-NL" sz="2400"/>
              <a:t>bij andere mening, andere interesse, ergens niet mee akkoord gaan</a:t>
            </a:r>
          </a:p>
          <a:p>
            <a:pPr marL="342900" indent="-342900">
              <a:buFontTx/>
              <a:buChar char="-"/>
            </a:pPr>
            <a:r>
              <a:rPr lang="nl-NL" sz="2400"/>
              <a:t>je zegt dingen harder, gemener dan verwacht</a:t>
            </a:r>
          </a:p>
          <a:p>
            <a:pPr marL="342900" indent="-342900">
              <a:buFontTx/>
              <a:buChar char="-"/>
            </a:pPr>
            <a:r>
              <a:rPr lang="nl-NL" sz="2400"/>
              <a:t>vaak spijt na wat je hebt gezegd</a:t>
            </a:r>
          </a:p>
          <a:p>
            <a:pPr marL="342900" indent="-342900">
              <a:buFontTx/>
              <a:buChar char="-"/>
            </a:pPr>
            <a:r>
              <a:rPr lang="nl-NL" sz="2400"/>
              <a:t>na het ruzie maken, weer verzoenen of verontschuldigen</a:t>
            </a:r>
          </a:p>
          <a:p>
            <a:pPr marL="342900" indent="-342900">
              <a:buFontTx/>
              <a:buChar char="-"/>
            </a:pPr>
            <a:r>
              <a:rPr lang="nl-NL" sz="2400"/>
              <a:t>herstelgesprek noodzakelijk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1F88B079-941B-81CD-6B6F-31800A009873}"/>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F633DB62-2248-7AFC-A002-EC8E7A845295}"/>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DDF68A68-D623-747F-FCB9-B353EEEE0356}"/>
              </a:ext>
            </a:extLst>
          </p:cNvPr>
          <p:cNvSpPr txBox="1"/>
          <p:nvPr/>
        </p:nvSpPr>
        <p:spPr>
          <a:xfrm>
            <a:off x="963561" y="943897"/>
            <a:ext cx="7826478" cy="4524315"/>
          </a:xfrm>
          <a:prstGeom prst="rect">
            <a:avLst/>
          </a:prstGeom>
          <a:noFill/>
        </p:spPr>
        <p:txBody>
          <a:bodyPr wrap="square" rtlCol="0">
            <a:spAutoFit/>
          </a:bodyPr>
          <a:lstStyle/>
          <a:p>
            <a:r>
              <a:rPr lang="nl-NL" sz="2400" u="sng"/>
              <a:t>Wat is pesten ? </a:t>
            </a:r>
          </a:p>
          <a:p>
            <a:pPr marL="342900" indent="-342900">
              <a:buFontTx/>
              <a:buChar char="-"/>
            </a:pPr>
            <a:r>
              <a:rPr lang="nl-BE" sz="2400"/>
              <a:t>met opzet pijn doen, lichamelijk en/of psychisch</a:t>
            </a:r>
          </a:p>
          <a:p>
            <a:pPr marL="342900" indent="-342900">
              <a:buFontTx/>
              <a:buChar char="-"/>
            </a:pPr>
            <a:r>
              <a:rPr lang="nl-BE" sz="2400"/>
              <a:t>bewust iemand uitlachen of uitsluiten</a:t>
            </a:r>
          </a:p>
          <a:p>
            <a:pPr marL="342900" indent="-342900">
              <a:buFontTx/>
              <a:buChar char="-"/>
            </a:pPr>
            <a:r>
              <a:rPr lang="nl-BE" sz="2400"/>
              <a:t>bewust materiaal vernietigen</a:t>
            </a:r>
          </a:p>
          <a:p>
            <a:pPr marL="342900" indent="-342900">
              <a:buFontTx/>
              <a:buChar char="-"/>
            </a:pPr>
            <a:r>
              <a:rPr lang="nl-BE" sz="2400"/>
              <a:t>langdurig, herhaaldelijk door 1 of meerdere personen </a:t>
            </a:r>
          </a:p>
          <a:p>
            <a:pPr marL="342900" indent="-342900">
              <a:buFontTx/>
              <a:buChar char="-"/>
            </a:pPr>
            <a:r>
              <a:rPr lang="nl-BE" sz="2400"/>
              <a:t>de dader is sterker dan het slachtoffer</a:t>
            </a:r>
          </a:p>
          <a:p>
            <a:pPr marL="342900" indent="-342900">
              <a:buFontTx/>
              <a:buChar char="-"/>
            </a:pPr>
            <a:r>
              <a:rPr lang="nl-BE" sz="2400"/>
              <a:t>het slachtoffer voelt zich verdrietig, eenzaam, onzeker, onveilig en vaak ook beschaamd</a:t>
            </a:r>
          </a:p>
          <a:p>
            <a:pPr marL="342900" indent="-342900">
              <a:buFontTx/>
              <a:buChar char="-"/>
            </a:pPr>
            <a:r>
              <a:rPr lang="nl-BE" sz="2400"/>
              <a:t>directe </a:t>
            </a:r>
            <a:r>
              <a:rPr lang="nl-BE" sz="2400" err="1"/>
              <a:t>pesters</a:t>
            </a:r>
            <a:r>
              <a:rPr lang="nl-BE" sz="2400"/>
              <a:t>: vernederen, schelden, dreigen, pijn doen,…</a:t>
            </a:r>
          </a:p>
          <a:p>
            <a:pPr marL="342900" indent="-342900">
              <a:buFontTx/>
              <a:buChar char="-"/>
            </a:pPr>
            <a:r>
              <a:rPr lang="nl-BE" sz="2400"/>
              <a:t>indirecte </a:t>
            </a:r>
            <a:r>
              <a:rPr lang="nl-BE" sz="2400" err="1"/>
              <a:t>pesters</a:t>
            </a:r>
            <a:r>
              <a:rPr lang="nl-BE" sz="2400"/>
              <a:t>: uitsluiten, roddelen, leugens vertellen, negeren,…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8CAA2BE0-30AB-E778-64C6-499035417F1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8F9789BE-21A0-6456-46BC-E9B2AE83D03B}"/>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AD09A32E-96CF-5CC2-1013-1C3207517F96}"/>
              </a:ext>
            </a:extLst>
          </p:cNvPr>
          <p:cNvSpPr txBox="1"/>
          <p:nvPr/>
        </p:nvSpPr>
        <p:spPr>
          <a:xfrm>
            <a:off x="664025" y="1981202"/>
            <a:ext cx="9764489" cy="29854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4400" b="1" i="0" u="none" strike="noStrike" kern="1200" cap="none" spc="0" baseline="0">
                <a:solidFill>
                  <a:srgbClr val="000000"/>
                </a:solidFill>
                <a:uFillTx/>
                <a:latin typeface="Calibri"/>
              </a:rPr>
              <a:t> </a:t>
            </a:r>
            <a:r>
              <a:rPr lang="nl-NL" sz="2400" i="0" u="sng" strike="noStrike" kern="1200" cap="none" spc="0" baseline="0">
                <a:solidFill>
                  <a:srgbClr val="000000"/>
                </a:solidFill>
                <a:uFillTx/>
                <a:latin typeface="Calibri"/>
              </a:rPr>
              <a:t>Melden of klikken :</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nl-NL" sz="2400">
                <a:solidFill>
                  <a:srgbClr val="000000"/>
                </a:solidFill>
                <a:latin typeface="Calibri"/>
              </a:rPr>
              <a:t>-&gt; moeilijk, vraagt moed: kans dat je zelf het slachtoffer van de </a:t>
            </a:r>
            <a:r>
              <a:rPr lang="nl-NL" sz="2400" err="1">
                <a:solidFill>
                  <a:srgbClr val="000000"/>
                </a:solidFill>
                <a:latin typeface="Calibri"/>
              </a:rPr>
              <a:t>pester</a:t>
            </a:r>
            <a:r>
              <a:rPr lang="nl-NL" sz="2400">
                <a:solidFill>
                  <a:srgbClr val="000000"/>
                </a:solidFill>
                <a:latin typeface="Calibri"/>
              </a:rPr>
              <a:t> wordt</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nl-NL" sz="2400" i="0"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400">
                <a:solidFill>
                  <a:srgbClr val="000000"/>
                </a:solidFill>
                <a:latin typeface="Calibri"/>
              </a:rPr>
              <a:t>- melden van pestgedrag = </a:t>
            </a:r>
            <a:r>
              <a:rPr lang="nl-NL" sz="2400" i="0" strike="noStrike" kern="1200" cap="none" spc="0" baseline="0">
                <a:solidFill>
                  <a:srgbClr val="000000"/>
                </a:solidFill>
                <a:uFillTx/>
                <a:latin typeface="Calibri"/>
              </a:rPr>
              <a:t>je wil dat de </a:t>
            </a:r>
            <a:r>
              <a:rPr lang="nl-NL" sz="2400" i="0" strike="noStrike" kern="1200" cap="none" spc="0" baseline="0" err="1">
                <a:solidFill>
                  <a:srgbClr val="000000"/>
                </a:solidFill>
                <a:uFillTx/>
                <a:latin typeface="Calibri"/>
              </a:rPr>
              <a:t>pester</a:t>
            </a:r>
            <a:r>
              <a:rPr lang="nl-NL" sz="2400" i="0" strike="noStrike" kern="1200" cap="none" spc="0" baseline="0">
                <a:solidFill>
                  <a:srgbClr val="000000"/>
                </a:solidFill>
                <a:uFillTx/>
                <a:latin typeface="Calibri"/>
              </a:rPr>
              <a:t> stopt met het gedrag</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nl-NL" sz="2400">
                <a:solidFill>
                  <a:srgbClr val="000000"/>
                </a:solidFill>
                <a:latin typeface="Calibri"/>
              </a:rPr>
              <a:t>- klikken van pestgedrag = je wil dat de </a:t>
            </a:r>
            <a:r>
              <a:rPr lang="nl-NL" sz="2400" err="1">
                <a:solidFill>
                  <a:srgbClr val="000000"/>
                </a:solidFill>
                <a:latin typeface="Calibri"/>
              </a:rPr>
              <a:t>pester</a:t>
            </a:r>
            <a:r>
              <a:rPr lang="nl-NL" sz="2400">
                <a:solidFill>
                  <a:srgbClr val="000000"/>
                </a:solidFill>
                <a:latin typeface="Calibri"/>
              </a:rPr>
              <a:t> wordt gestraft</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nl-NL" sz="240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400">
                <a:solidFill>
                  <a:srgbClr val="000000"/>
                </a:solidFill>
                <a:latin typeface="Calibri"/>
              </a:rPr>
              <a:t>-&gt; </a:t>
            </a:r>
            <a:r>
              <a:rPr lang="nl-NL" sz="2400" i="0" strike="noStrike" kern="1200" cap="none" spc="0" baseline="0">
                <a:solidFill>
                  <a:srgbClr val="000000"/>
                </a:solidFill>
                <a:uFillTx/>
                <a:latin typeface="Calibri"/>
              </a:rPr>
              <a:t>aanmoedigen om dit toch te doen, dit om het kind te helpen! </a:t>
            </a:r>
            <a:endParaRPr lang="nl-BE" sz="2400" i="0" strike="noStrike" kern="1200" cap="none" spc="0" baseline="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2">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79681993-DD76-0BC9-5CD7-97C765470254}"/>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D605A5A2-67C8-EEF8-F69E-A1829793B937}"/>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D54617CC-58E6-CC02-D917-B78A052EFB7F}"/>
              </a:ext>
            </a:extLst>
          </p:cNvPr>
          <p:cNvSpPr txBox="1"/>
          <p:nvPr/>
        </p:nvSpPr>
        <p:spPr>
          <a:xfrm>
            <a:off x="612404" y="845079"/>
            <a:ext cx="10014856" cy="5262979"/>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0000"/>
              </a:lnSpc>
              <a:spcBef>
                <a:spcPts val="0"/>
              </a:spcBef>
              <a:spcAft>
                <a:spcPts val="0"/>
              </a:spcAft>
              <a:buAutoNum type="arabicPeriod" startAt="2"/>
              <a:tabLst/>
              <a:defRPr sz="1800" b="0" i="0" u="none" strike="noStrike" kern="0" cap="none" spc="0" baseline="0">
                <a:solidFill>
                  <a:srgbClr val="000000"/>
                </a:solidFill>
                <a:uFillTx/>
              </a:defRPr>
            </a:pPr>
            <a:r>
              <a:rPr lang="nl-NL" sz="2400" u="sng">
                <a:solidFill>
                  <a:srgbClr val="000000"/>
                </a:solidFill>
                <a:latin typeface="Calibri"/>
              </a:rPr>
              <a:t>Signalen herkennen van slachtoffers en </a:t>
            </a:r>
            <a:r>
              <a:rPr lang="nl-NL" sz="2400" u="sng" err="1">
                <a:solidFill>
                  <a:srgbClr val="000000"/>
                </a:solidFill>
                <a:latin typeface="Calibri"/>
              </a:rPr>
              <a:t>pesters</a:t>
            </a:r>
            <a:r>
              <a:rPr lang="nl-NL" sz="2400" u="sng">
                <a:solidFill>
                  <a:srgbClr val="000000"/>
                </a:solidFill>
                <a:latin typeface="Calibri"/>
              </a:rPr>
              <a:t> </a:t>
            </a:r>
            <a:r>
              <a:rPr lang="nl-NL" sz="2400">
                <a:solidFill>
                  <a:srgbClr val="000000"/>
                </a:solidFill>
                <a:latin typeface="Calibri"/>
              </a:rPr>
              <a:t>:</a:t>
            </a:r>
          </a:p>
          <a:p>
            <a:pPr marL="457200" marR="0" lvl="0" indent="-457200" algn="l" defTabSz="914400" rtl="0" fontAlgn="auto" hangingPunct="1">
              <a:lnSpc>
                <a:spcPct val="100000"/>
              </a:lnSpc>
              <a:spcBef>
                <a:spcPts val="0"/>
              </a:spcBef>
              <a:spcAft>
                <a:spcPts val="0"/>
              </a:spcAft>
              <a:buAutoNum type="arabicPeriod" startAt="2"/>
              <a:tabLst/>
              <a:defRPr sz="1800" b="0" i="0" u="none" strike="noStrike" kern="0" cap="none" spc="0" baseline="0">
                <a:solidFill>
                  <a:srgbClr val="000000"/>
                </a:solidFill>
                <a:uFillTx/>
              </a:defRPr>
            </a:pPr>
            <a:endParaRPr lang="nl-NL" sz="240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400" u="sng">
                <a:solidFill>
                  <a:srgbClr val="000000"/>
                </a:solidFill>
                <a:latin typeface="Calibri"/>
              </a:rPr>
              <a:t>Mogelijke signalen van slachtoffers: </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n</a:t>
            </a:r>
            <a:r>
              <a:rPr lang="nl-NL" sz="2400" i="0" strike="noStrike" kern="1200" cap="none" spc="0" baseline="0">
                <a:solidFill>
                  <a:srgbClr val="000000"/>
                </a:solidFill>
                <a:uFillTx/>
                <a:latin typeface="Calibri"/>
              </a:rPr>
              <a:t>iet echt vriendjes hebben of vaste vriendjes verdwijnen</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vaak als laatst gekozen bij een spel </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i="0" strike="noStrike" kern="1200" cap="none" spc="0" baseline="0">
                <a:solidFill>
                  <a:srgbClr val="000000"/>
                </a:solidFill>
                <a:uFillTx/>
                <a:latin typeface="Calibri"/>
              </a:rPr>
              <a:t>onzekere indruk</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ongelukkige indruk</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w</a:t>
            </a:r>
            <a:r>
              <a:rPr lang="nl-NL" sz="2400" i="0" strike="noStrike" kern="1200" cap="none" spc="0" baseline="0">
                <a:solidFill>
                  <a:srgbClr val="000000"/>
                </a:solidFill>
                <a:uFillTx/>
                <a:latin typeface="Calibri"/>
              </a:rPr>
              <a:t>orden vaak uitgelachen</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komen naar huis met beschadigde spullen</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i="0" strike="noStrike" kern="1200" cap="none" spc="0" baseline="0">
                <a:solidFill>
                  <a:srgbClr val="000000"/>
                </a:solidFill>
                <a:uFillTx/>
                <a:latin typeface="Calibri"/>
              </a:rPr>
              <a:t>niet graag naar school komen</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verandering in gedrag/persoonlijkheid/schoolresultaten</a:t>
            </a:r>
          </a:p>
          <a:p>
            <a:pPr marL="342900" marR="0" lvl="0" indent="-342900" algn="l"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nl-NL" sz="2400">
                <a:solidFill>
                  <a:srgbClr val="000000"/>
                </a:solidFill>
                <a:latin typeface="Calibri"/>
              </a:rPr>
              <a:t>v</a:t>
            </a:r>
            <a:r>
              <a:rPr lang="nl-NL" sz="2400" i="0" strike="noStrike" kern="1200" cap="none" spc="0" baseline="0">
                <a:solidFill>
                  <a:srgbClr val="000000"/>
                </a:solidFill>
                <a:uFillTx/>
                <a:latin typeface="Calibri"/>
              </a:rPr>
              <a:t>oelen zich ziek zonder dat er een medische oorzaak is</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nl-NL" sz="2400">
                <a:solidFill>
                  <a:srgbClr val="000000"/>
                </a:solidFill>
                <a:latin typeface="Calibri"/>
              </a:rPr>
              <a:t>De lijst is zeker niet volledig, elk kind reageert anders op pestgedrag. Wees gewoon waakzaam als je kind ander gedrag begint te vertonen. </a:t>
            </a:r>
            <a:endParaRPr lang="nl-NL" sz="2400" i="0" strike="noStrike" kern="1200" cap="none" spc="0" baseline="0">
              <a:solidFill>
                <a:srgbClr val="000000"/>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5">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C59694A4-D507-9523-38FF-9D138B4CD24D}"/>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6E1CA398-2B85-B49F-8398-F1B032C80480}"/>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AD65EB53-6430-1F84-387F-2F2BD30BD13C}"/>
              </a:ext>
            </a:extLst>
          </p:cNvPr>
          <p:cNvSpPr txBox="1"/>
          <p:nvPr/>
        </p:nvSpPr>
        <p:spPr>
          <a:xfrm>
            <a:off x="1313309" y="830826"/>
            <a:ext cx="10432025" cy="4431983"/>
          </a:xfrm>
          <a:prstGeom prst="rect">
            <a:avLst/>
          </a:prstGeom>
          <a:noFill/>
        </p:spPr>
        <p:txBody>
          <a:bodyPr wrap="square" rtlCol="0">
            <a:spAutoFit/>
          </a:bodyPr>
          <a:lstStyle/>
          <a:p>
            <a:r>
              <a:rPr lang="nl-NL" sz="2400" u="sng"/>
              <a:t>Enkele mogelijke signalen van </a:t>
            </a:r>
            <a:r>
              <a:rPr lang="nl-NL" sz="2400" u="sng" err="1"/>
              <a:t>pesters</a:t>
            </a:r>
            <a:r>
              <a:rPr lang="nl-NL" sz="2400" u="sng"/>
              <a:t> : </a:t>
            </a:r>
          </a:p>
          <a:p>
            <a:r>
              <a:rPr lang="nl-BE" sz="2400"/>
              <a:t>- proberen vaak te overheersen in allerlei situaties</a:t>
            </a:r>
          </a:p>
          <a:p>
            <a:r>
              <a:rPr lang="nl-BE" sz="2400"/>
              <a:t>- aanvaarden geen tegenwerking (van andere kinderen)</a:t>
            </a:r>
          </a:p>
          <a:p>
            <a:r>
              <a:rPr lang="nl-BE" sz="2400"/>
              <a:t>- doen heimelijk</a:t>
            </a:r>
          </a:p>
          <a:p>
            <a:r>
              <a:rPr lang="nl-BE" sz="2400"/>
              <a:t>- spotten, lachen uit</a:t>
            </a:r>
          </a:p>
          <a:p>
            <a:r>
              <a:rPr lang="nl-BE" sz="2400"/>
              <a:t>- intimideren</a:t>
            </a:r>
          </a:p>
          <a:p>
            <a:r>
              <a:rPr lang="nl-BE" sz="2400"/>
              <a:t>- vernielen dingen van andere kinderen, stelen of dreigen af</a:t>
            </a:r>
          </a:p>
          <a:p>
            <a:r>
              <a:rPr lang="nl-BE" sz="2400"/>
              <a:t>- sluiten bepaalde leerlingen uit</a:t>
            </a:r>
          </a:p>
          <a:p>
            <a:r>
              <a:rPr lang="nl-BE" sz="2400"/>
              <a:t>- zoeken andere kinderen om mee te doen</a:t>
            </a:r>
          </a:p>
          <a:p>
            <a:r>
              <a:rPr lang="nl-BE" sz="2400"/>
              <a:t>- hanteren geweld of bedreigen </a:t>
            </a:r>
          </a:p>
          <a:p>
            <a:r>
              <a:rPr lang="nl-BE" sz="2400"/>
              <a:t>- vaak charmant naar leerkrachten, andere volwassenen</a:t>
            </a:r>
          </a:p>
          <a:p>
            <a:endParaRPr lang="nl-B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4">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B1655837-2F24-E050-792B-D976AF51800D}"/>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een ivy">
            <a:extLst>
              <a:ext uri="{FF2B5EF4-FFF2-40B4-BE49-F238E27FC236}">
                <a16:creationId xmlns:a16="http://schemas.microsoft.com/office/drawing/2014/main" id="{A0E99126-AAAF-4AD5-1411-5818976B1A03}"/>
              </a:ext>
            </a:extLst>
          </p:cNvPr>
          <p:cNvPicPr>
            <a:picLocks noChangeAspect="1"/>
          </p:cNvPicPr>
          <p:nvPr/>
        </p:nvPicPr>
        <p:blipFill>
          <a:blip r:embed="rId2"/>
          <a:srcRect b="43755"/>
          <a:stretch>
            <a:fillRect/>
          </a:stretch>
        </p:blipFill>
        <p:spPr>
          <a:xfrm>
            <a:off x="8597902" y="0"/>
            <a:ext cx="3474354" cy="3094905"/>
          </a:xfrm>
          <a:prstGeom prst="rect">
            <a:avLst/>
          </a:prstGeom>
          <a:noFill/>
          <a:ln cap="flat">
            <a:noFill/>
          </a:ln>
        </p:spPr>
      </p:pic>
      <p:sp>
        <p:nvSpPr>
          <p:cNvPr id="4" name="Tekstvak 3">
            <a:extLst>
              <a:ext uri="{FF2B5EF4-FFF2-40B4-BE49-F238E27FC236}">
                <a16:creationId xmlns:a16="http://schemas.microsoft.com/office/drawing/2014/main" id="{1938B17F-43F0-33AE-3959-ED9A349DA2B1}"/>
              </a:ext>
            </a:extLst>
          </p:cNvPr>
          <p:cNvSpPr txBox="1"/>
          <p:nvPr/>
        </p:nvSpPr>
        <p:spPr>
          <a:xfrm>
            <a:off x="629265" y="793752"/>
            <a:ext cx="8839200" cy="5324535"/>
          </a:xfrm>
          <a:prstGeom prst="rect">
            <a:avLst/>
          </a:prstGeom>
          <a:noFill/>
        </p:spPr>
        <p:txBody>
          <a:bodyPr wrap="square" rtlCol="0">
            <a:spAutoFit/>
          </a:bodyPr>
          <a:lstStyle/>
          <a:p>
            <a:pPr marL="457200" indent="-457200" algn="ctr">
              <a:buAutoNum type="arabicPeriod" startAt="3"/>
            </a:pPr>
            <a:r>
              <a:rPr lang="nl-NL" sz="2000" u="sng"/>
              <a:t>Samenwerken met ouders :</a:t>
            </a:r>
          </a:p>
          <a:p>
            <a:r>
              <a:rPr lang="nl-NL" sz="2000"/>
              <a:t>- we streven naar een goede samenwerking en communicatie</a:t>
            </a:r>
          </a:p>
          <a:p>
            <a:r>
              <a:rPr lang="nl-NL" sz="2000"/>
              <a:t>- samen-verhaal: samen op zoek gaan naar oplossingen om het gedrag te doen stoppen</a:t>
            </a:r>
          </a:p>
          <a:p>
            <a:r>
              <a:rPr lang="nl-NL" sz="2000"/>
              <a:t>- spreek de leerkracht aan als u ongerust bent</a:t>
            </a:r>
          </a:p>
          <a:p>
            <a:r>
              <a:rPr lang="nl-NL" sz="2000"/>
              <a:t>- ga zelf niet een ander kind aanspreken over het gedrag = erg bedreigend en elk kind moet zich veilig kunnen voelen</a:t>
            </a:r>
          </a:p>
          <a:p>
            <a:r>
              <a:rPr lang="nl-NL" sz="2000"/>
              <a:t>- je kind stimuleren om het pestgedrag te melden aan de leerkracht</a:t>
            </a:r>
          </a:p>
          <a:p>
            <a:r>
              <a:rPr lang="nl-NL" sz="2000"/>
              <a:t>- vindt je kind dit moeilijk, neem zelf contact op met de school (leerkracht, </a:t>
            </a:r>
            <a:r>
              <a:rPr lang="nl-NL" sz="2000" err="1"/>
              <a:t>zoco</a:t>
            </a:r>
            <a:r>
              <a:rPr lang="nl-NL" sz="2000"/>
              <a:t>, directie) of het CLB</a:t>
            </a:r>
          </a:p>
          <a:p>
            <a:r>
              <a:rPr lang="nl-NL" sz="2000"/>
              <a:t>- denk je dat jouw kind zelf pest: bespreken met de school zodat we er voor kunnen zorgen dat het gedrag stopt</a:t>
            </a:r>
          </a:p>
          <a:p>
            <a:r>
              <a:rPr lang="nl-NL" sz="2000"/>
              <a:t>- in gesprek met je kind: geef de melding dat het er niet alleen voor staat, dat we hier samen mee aan de slag zullen gaan</a:t>
            </a:r>
          </a:p>
          <a:p>
            <a:r>
              <a:rPr lang="nl-NL" sz="2000"/>
              <a:t>- gerichte vragen stellen zodat we een duidelijk beeld hebben, verschillende partijen hebben vaak een andere kijk</a:t>
            </a:r>
          </a:p>
          <a:p>
            <a:r>
              <a:rPr lang="nl-NL" sz="2000"/>
              <a:t>- reageer positief op elke gedragsverbetering, hoe miniem ook </a:t>
            </a:r>
            <a:endParaRPr lang="nl-BE" sz="2000"/>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E85DD1C22EF43892155E62968F886" ma:contentTypeVersion="14" ma:contentTypeDescription="Een nieuw document maken." ma:contentTypeScope="" ma:versionID="d1b3c48f5b850af80afaa62988e70594">
  <xsd:schema xmlns:xsd="http://www.w3.org/2001/XMLSchema" xmlns:xs="http://www.w3.org/2001/XMLSchema" xmlns:p="http://schemas.microsoft.com/office/2006/metadata/properties" xmlns:ns2="cbc589cd-c73a-4f6f-85a6-587cc1f3810a" xmlns:ns3="aea8d774-5c29-4f94-8875-f8a6de9df544" targetNamespace="http://schemas.microsoft.com/office/2006/metadata/properties" ma:root="true" ma:fieldsID="c2c4def3d6c87f084352d95e117c1aef" ns2:_="" ns3:_="">
    <xsd:import namespace="cbc589cd-c73a-4f6f-85a6-587cc1f3810a"/>
    <xsd:import namespace="aea8d774-5c29-4f94-8875-f8a6de9df5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c589cd-c73a-4f6f-85a6-587cc1f38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4d906861-dc19-4898-80fc-c08cccffaa2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a8d774-5c29-4f94-8875-f8a6de9df544"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a6ff7aa1-b2be-4c23-baba-bc38752b3bbb}" ma:internalName="TaxCatchAll" ma:showField="CatchAllData" ma:web="aea8d774-5c29-4f94-8875-f8a6de9df5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a8d774-5c29-4f94-8875-f8a6de9df544" xsi:nil="true"/>
    <lcf76f155ced4ddcb4097134ff3c332f xmlns="cbc589cd-c73a-4f6f-85a6-587cc1f3810a">
      <Terms xmlns="http://schemas.microsoft.com/office/infopath/2007/PartnerControls"/>
    </lcf76f155ced4ddcb4097134ff3c332f>
    <SharedWithUsers xmlns="aea8d774-5c29-4f94-8875-f8a6de9df54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52C031-8466-499E-AE86-737F0C012823}">
  <ds:schemaRefs>
    <ds:schemaRef ds:uri="aea8d774-5c29-4f94-8875-f8a6de9df544"/>
    <ds:schemaRef ds:uri="cbc589cd-c73a-4f6f-85a6-587cc1f381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7AF318-0A83-4420-8CB2-B1B301E4694E}">
  <ds:schemaRefs>
    <ds:schemaRef ds:uri="aea8d774-5c29-4f94-8875-f8a6de9df544"/>
    <ds:schemaRef ds:uri="cbc589cd-c73a-4f6f-85a6-587cc1f381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DBDD89-3374-4F29-8EDA-D38684AC0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Breedbeeld</PresentationFormat>
  <Paragraphs>109</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Manuella Tack</dc:creator>
  <cp:lastModifiedBy>Manuella Tack</cp:lastModifiedBy>
  <cp:revision>4</cp:revision>
  <dcterms:created xsi:type="dcterms:W3CDTF">2022-08-28T10:44:23Z</dcterms:created>
  <dcterms:modified xsi:type="dcterms:W3CDTF">2026-01-08T08:54:15Z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0x010100100E85DD1C22EF43892155E62968F886</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